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9" r:id="rId4"/>
    <p:sldId id="260" r:id="rId5"/>
    <p:sldId id="264" r:id="rId6"/>
    <p:sldId id="265" r:id="rId7"/>
    <p:sldId id="263" r:id="rId8"/>
    <p:sldId id="262" r:id="rId9"/>
    <p:sldId id="261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F5BC1-B14C-C0BE-BBE3-E579B10CE8ED}" v="98" dt="2022-01-22T16:49:04.534"/>
    <p1510:client id="{8DB95FBF-55F7-30F1-CBEB-A64556D6E234}" v="105" dt="2022-01-24T11:48:02.186"/>
    <p1510:client id="{97AAEB2C-F67F-4898-8544-164207C9E5C2}" v="35" dt="2022-01-29T16:12:37.064"/>
    <p1510:client id="{ABF5FFA7-93CE-378C-B835-8DCA95EE8DAF}" v="24" dt="2022-01-22T21:47:47.040"/>
    <p1510:client id="{BC4BE227-645F-ECF3-B5F5-33901A3F2CFF}" v="42" dt="2022-01-23T15:32:22.492"/>
    <p1510:client id="{C0358F20-D6C8-1842-1607-6E5EBE9771E1}" v="156" dt="2022-01-22T20:37:52.187"/>
    <p1510:client id="{C1A883E0-7E05-4A69-8E89-ECA6333BCA86}" v="6" dt="2022-01-14T13:19:57.765"/>
    <p1510:client id="{D8C4C765-4518-44B8-BAF9-46090DEEE9F0}" v="2164" dt="2022-01-28T23:29:03.544"/>
    <p1510:client id="{D9912056-0508-4C40-8628-B98CA9030F09}" v="21" dt="2022-01-04T09:25:04.858"/>
    <p1510:client id="{FEED0987-64F6-49AB-9AD3-EC9BE64D33E4}" v="128" dt="2022-01-14T12:25:41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26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0ECE5-131B-4ECF-B584-0C4DB65235D4}" type="doc">
      <dgm:prSet loTypeId="urn:microsoft.com/office/officeart/2005/8/layout/defaul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1CCA4A4-B38D-4FA1-9728-84CF07A26D45}">
      <dgm:prSet phldrT="[Text]" phldr="0"/>
      <dgm:spPr/>
      <dgm:t>
        <a:bodyPr/>
        <a:lstStyle/>
        <a:p>
          <a:pPr rtl="0"/>
          <a:r>
            <a:rPr lang="pl-PL" dirty="0">
              <a:latin typeface="Calibri Light" panose="020F0302020204030204"/>
            </a:rPr>
            <a:t>Skalowalność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konstrukcji</a:t>
          </a:r>
          <a:r>
            <a:rPr lang="en-US" dirty="0">
              <a:latin typeface="Calibri Light" panose="020F0302020204030204"/>
            </a:rPr>
            <a:t> </a:t>
          </a:r>
          <a:br>
            <a:rPr lang="en-US" dirty="0">
              <a:latin typeface="Calibri Light" panose="020F0302020204030204"/>
            </a:rPr>
          </a:br>
          <a:r>
            <a:rPr lang="en-US" dirty="0" err="1">
              <a:latin typeface="Calibri Light" panose="020F0302020204030204"/>
            </a:rPr>
            <a:t>i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systemu</a:t>
          </a:r>
          <a:endParaRPr lang="en-US" dirty="0"/>
        </a:p>
      </dgm:t>
    </dgm:pt>
    <dgm:pt modelId="{272BA7F2-259E-4E1F-9D77-BEAA34A6C2A2}" type="parTrans" cxnId="{28DFED4D-0613-41DC-AF51-5AE11D813DAF}">
      <dgm:prSet/>
      <dgm:spPr/>
      <dgm:t>
        <a:bodyPr/>
        <a:lstStyle/>
        <a:p>
          <a:endParaRPr lang="en-US"/>
        </a:p>
      </dgm:t>
    </dgm:pt>
    <dgm:pt modelId="{475580C4-B1AF-4062-B787-074CD89ECDBB}" type="sibTrans" cxnId="{28DFED4D-0613-41DC-AF51-5AE11D813DAF}">
      <dgm:prSet/>
      <dgm:spPr/>
      <dgm:t>
        <a:bodyPr/>
        <a:lstStyle/>
        <a:p>
          <a:endParaRPr lang="en-US"/>
        </a:p>
      </dgm:t>
    </dgm:pt>
    <dgm:pt modelId="{642D9911-3FEF-45A9-BAA3-8F09D4FC49DC}">
      <dgm:prSet phldrT="[Text]" phldr="0"/>
      <dgm:spPr/>
      <dgm:t>
        <a:bodyPr/>
        <a:lstStyle/>
        <a:p>
          <a:pPr rtl="0"/>
          <a:r>
            <a:rPr lang="en-US" dirty="0" err="1">
              <a:latin typeface="Calibri Light" panose="020F0302020204030204"/>
            </a:rPr>
            <a:t>Wysoka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mobilność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ruchu</a:t>
          </a:r>
          <a:endParaRPr lang="en-US" dirty="0"/>
        </a:p>
      </dgm:t>
    </dgm:pt>
    <dgm:pt modelId="{48EEC58B-5BDF-47F1-AA78-2B10F01FEC4E}" type="parTrans" cxnId="{2B19D2D6-C494-4007-B7CB-E36D23D58688}">
      <dgm:prSet/>
      <dgm:spPr/>
      <dgm:t>
        <a:bodyPr/>
        <a:lstStyle/>
        <a:p>
          <a:endParaRPr lang="en-US"/>
        </a:p>
      </dgm:t>
    </dgm:pt>
    <dgm:pt modelId="{40338E49-064E-4E9C-B570-491F37359BC1}" type="sibTrans" cxnId="{2B19D2D6-C494-4007-B7CB-E36D23D58688}">
      <dgm:prSet/>
      <dgm:spPr/>
      <dgm:t>
        <a:bodyPr/>
        <a:lstStyle/>
        <a:p>
          <a:endParaRPr lang="en-US"/>
        </a:p>
      </dgm:t>
    </dgm:pt>
    <dgm:pt modelId="{48FF4E69-807F-45F4-85BC-511DA726682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Technologie otwartoźródłowe</a:t>
          </a:r>
          <a:endParaRPr lang="en-US" dirty="0"/>
        </a:p>
      </dgm:t>
    </dgm:pt>
    <dgm:pt modelId="{43F367F2-8C70-4A6C-99CC-9E3B84C97525}" type="parTrans" cxnId="{5F152451-E40F-46C7-B362-74FA42B9906C}">
      <dgm:prSet/>
      <dgm:spPr/>
      <dgm:t>
        <a:bodyPr/>
        <a:lstStyle/>
        <a:p>
          <a:endParaRPr lang="en-US"/>
        </a:p>
      </dgm:t>
    </dgm:pt>
    <dgm:pt modelId="{59211254-5686-4019-816F-CA7527A5FE87}" type="sibTrans" cxnId="{5F152451-E40F-46C7-B362-74FA42B9906C}">
      <dgm:prSet/>
      <dgm:spPr/>
      <dgm:t>
        <a:bodyPr/>
        <a:lstStyle/>
        <a:p>
          <a:endParaRPr lang="en-US"/>
        </a:p>
      </dgm:t>
    </dgm:pt>
    <dgm:pt modelId="{14B0F4D6-3C6B-4C98-A90F-F816C9D5B113}">
      <dgm:prSet phldrT="[Text]" phldr="0"/>
      <dgm:spPr/>
      <dgm:t>
        <a:bodyPr/>
        <a:lstStyle/>
        <a:p>
          <a:pPr rtl="0"/>
          <a:r>
            <a:rPr lang="en-US" dirty="0" err="1">
              <a:latin typeface="Calibri Light" panose="020F0302020204030204"/>
            </a:rPr>
            <a:t>Zdalne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sterowanie</a:t>
          </a:r>
          <a:endParaRPr lang="en-US" dirty="0"/>
        </a:p>
      </dgm:t>
    </dgm:pt>
    <dgm:pt modelId="{BF65CE57-E9A7-44DD-A33F-B65117CC90F5}" type="parTrans" cxnId="{0D674245-12EE-403B-BECC-624ED4A78796}">
      <dgm:prSet/>
      <dgm:spPr/>
      <dgm:t>
        <a:bodyPr/>
        <a:lstStyle/>
        <a:p>
          <a:endParaRPr lang="en-US"/>
        </a:p>
      </dgm:t>
    </dgm:pt>
    <dgm:pt modelId="{0455FB99-288E-4D27-8B75-C9333A8CE9C9}" type="sibTrans" cxnId="{0D674245-12EE-403B-BECC-624ED4A78796}">
      <dgm:prSet/>
      <dgm:spPr/>
      <dgm:t>
        <a:bodyPr/>
        <a:lstStyle/>
        <a:p>
          <a:endParaRPr lang="en-US"/>
        </a:p>
      </dgm:t>
    </dgm:pt>
    <dgm:pt modelId="{3420D5FF-B069-4850-8D65-184EC4A38626}" type="pres">
      <dgm:prSet presAssocID="{F6E0ECE5-131B-4ECF-B584-0C4DB65235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EB480C5B-E445-40C5-8720-3C62402301E7}" type="pres">
      <dgm:prSet presAssocID="{01CCA4A4-B38D-4FA1-9728-84CF07A26D4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0624009D-A23F-40F5-9EBE-0DBD45CF7DA2}" type="pres">
      <dgm:prSet presAssocID="{475580C4-B1AF-4062-B787-074CD89ECDBB}" presName="sibTrans" presStyleCnt="0"/>
      <dgm:spPr/>
    </dgm:pt>
    <dgm:pt modelId="{E60BAEF6-4249-48B8-BFE6-0CDB77AD1AEC}" type="pres">
      <dgm:prSet presAssocID="{642D9911-3FEF-45A9-BAA3-8F09D4FC49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5A78A326-8988-480C-BC31-B1E6F905A100}" type="pres">
      <dgm:prSet presAssocID="{40338E49-064E-4E9C-B570-491F37359BC1}" presName="sibTrans" presStyleCnt="0"/>
      <dgm:spPr/>
    </dgm:pt>
    <dgm:pt modelId="{8E37C06E-E75A-4752-AD3B-30D28CD39311}" type="pres">
      <dgm:prSet presAssocID="{48FF4E69-807F-45F4-85BC-511DA726682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9334F8B-470A-4A00-B9FE-3840A1A0BC68}" type="pres">
      <dgm:prSet presAssocID="{59211254-5686-4019-816F-CA7527A5FE87}" presName="sibTrans" presStyleCnt="0"/>
      <dgm:spPr/>
    </dgm:pt>
    <dgm:pt modelId="{D504320E-0490-48EC-A1D8-4325F6DDB74A}" type="pres">
      <dgm:prSet presAssocID="{14B0F4D6-3C6B-4C98-A90F-F816C9D5B11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A1D4C7C3-17EB-4B20-8F80-7B9A307F1481}" type="presOf" srcId="{48FF4E69-807F-45F4-85BC-511DA7266829}" destId="{8E37C06E-E75A-4752-AD3B-30D28CD39311}" srcOrd="0" destOrd="0" presId="urn:microsoft.com/office/officeart/2005/8/layout/default"/>
    <dgm:cxn modelId="{28DFED4D-0613-41DC-AF51-5AE11D813DAF}" srcId="{F6E0ECE5-131B-4ECF-B584-0C4DB65235D4}" destId="{01CCA4A4-B38D-4FA1-9728-84CF07A26D45}" srcOrd="0" destOrd="0" parTransId="{272BA7F2-259E-4E1F-9D77-BEAA34A6C2A2}" sibTransId="{475580C4-B1AF-4062-B787-074CD89ECDBB}"/>
    <dgm:cxn modelId="{05563948-F72C-45F0-A243-980472C9473F}" type="presOf" srcId="{01CCA4A4-B38D-4FA1-9728-84CF07A26D45}" destId="{EB480C5B-E445-40C5-8720-3C62402301E7}" srcOrd="0" destOrd="0" presId="urn:microsoft.com/office/officeart/2005/8/layout/default"/>
    <dgm:cxn modelId="{FC843331-F797-49EF-99C4-1D6976157ABA}" type="presOf" srcId="{F6E0ECE5-131B-4ECF-B584-0C4DB65235D4}" destId="{3420D5FF-B069-4850-8D65-184EC4A38626}" srcOrd="0" destOrd="0" presId="urn:microsoft.com/office/officeart/2005/8/layout/default"/>
    <dgm:cxn modelId="{5F152451-E40F-46C7-B362-74FA42B9906C}" srcId="{F6E0ECE5-131B-4ECF-B584-0C4DB65235D4}" destId="{48FF4E69-807F-45F4-85BC-511DA7266829}" srcOrd="2" destOrd="0" parTransId="{43F367F2-8C70-4A6C-99CC-9E3B84C97525}" sibTransId="{59211254-5686-4019-816F-CA7527A5FE87}"/>
    <dgm:cxn modelId="{3E98445A-6F90-47A2-98FC-C815BA521E97}" type="presOf" srcId="{14B0F4D6-3C6B-4C98-A90F-F816C9D5B113}" destId="{D504320E-0490-48EC-A1D8-4325F6DDB74A}" srcOrd="0" destOrd="0" presId="urn:microsoft.com/office/officeart/2005/8/layout/default"/>
    <dgm:cxn modelId="{2B19D2D6-C494-4007-B7CB-E36D23D58688}" srcId="{F6E0ECE5-131B-4ECF-B584-0C4DB65235D4}" destId="{642D9911-3FEF-45A9-BAA3-8F09D4FC49DC}" srcOrd="1" destOrd="0" parTransId="{48EEC58B-5BDF-47F1-AA78-2B10F01FEC4E}" sibTransId="{40338E49-064E-4E9C-B570-491F37359BC1}"/>
    <dgm:cxn modelId="{37B2B8D1-86C1-4B37-886B-20B5501709CA}" type="presOf" srcId="{642D9911-3FEF-45A9-BAA3-8F09D4FC49DC}" destId="{E60BAEF6-4249-48B8-BFE6-0CDB77AD1AEC}" srcOrd="0" destOrd="0" presId="urn:microsoft.com/office/officeart/2005/8/layout/default"/>
    <dgm:cxn modelId="{0D674245-12EE-403B-BECC-624ED4A78796}" srcId="{F6E0ECE5-131B-4ECF-B584-0C4DB65235D4}" destId="{14B0F4D6-3C6B-4C98-A90F-F816C9D5B113}" srcOrd="3" destOrd="0" parTransId="{BF65CE57-E9A7-44DD-A33F-B65117CC90F5}" sibTransId="{0455FB99-288E-4D27-8B75-C9333A8CE9C9}"/>
    <dgm:cxn modelId="{C7C97116-B28E-4342-88A6-A4BD1C117E62}" type="presParOf" srcId="{3420D5FF-B069-4850-8D65-184EC4A38626}" destId="{EB480C5B-E445-40C5-8720-3C62402301E7}" srcOrd="0" destOrd="0" presId="urn:microsoft.com/office/officeart/2005/8/layout/default"/>
    <dgm:cxn modelId="{49C7C7C9-D03E-4583-A563-EAA06E8D3AA9}" type="presParOf" srcId="{3420D5FF-B069-4850-8D65-184EC4A38626}" destId="{0624009D-A23F-40F5-9EBE-0DBD45CF7DA2}" srcOrd="1" destOrd="0" presId="urn:microsoft.com/office/officeart/2005/8/layout/default"/>
    <dgm:cxn modelId="{EC707F85-4E17-4EC4-A358-E6BE31B95E60}" type="presParOf" srcId="{3420D5FF-B069-4850-8D65-184EC4A38626}" destId="{E60BAEF6-4249-48B8-BFE6-0CDB77AD1AEC}" srcOrd="2" destOrd="0" presId="urn:microsoft.com/office/officeart/2005/8/layout/default"/>
    <dgm:cxn modelId="{D1AE544B-3FAE-4EA0-BD9C-7E5D051FD1BC}" type="presParOf" srcId="{3420D5FF-B069-4850-8D65-184EC4A38626}" destId="{5A78A326-8988-480C-BC31-B1E6F905A100}" srcOrd="3" destOrd="0" presId="urn:microsoft.com/office/officeart/2005/8/layout/default"/>
    <dgm:cxn modelId="{C2D6F784-D406-45C9-9CA9-C8471291F473}" type="presParOf" srcId="{3420D5FF-B069-4850-8D65-184EC4A38626}" destId="{8E37C06E-E75A-4752-AD3B-30D28CD39311}" srcOrd="4" destOrd="0" presId="urn:microsoft.com/office/officeart/2005/8/layout/default"/>
    <dgm:cxn modelId="{07DEA104-FB2E-413F-945B-84920BC7D941}" type="presParOf" srcId="{3420D5FF-B069-4850-8D65-184EC4A38626}" destId="{F9334F8B-470A-4A00-B9FE-3840A1A0BC68}" srcOrd="5" destOrd="0" presId="urn:microsoft.com/office/officeart/2005/8/layout/default"/>
    <dgm:cxn modelId="{67EEC507-CF7E-43D4-AD7B-23B7E023E53E}" type="presParOf" srcId="{3420D5FF-B069-4850-8D65-184EC4A38626}" destId="{D504320E-0490-48EC-A1D8-4325F6DDB74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6C357-5B4A-462B-BA3F-13F8CCCE045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680F6CE-3190-48F8-A1B9-39BE8D425E6F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Projekt CAD (Autodesk Inventor)</a:t>
          </a:r>
          <a:endParaRPr lang="en-US" dirty="0"/>
        </a:p>
      </dgm:t>
    </dgm:pt>
    <dgm:pt modelId="{7C0EC7DF-E7E3-49C0-9D8C-271F1F055A83}" type="parTrans" cxnId="{06BF9AF5-B916-43D4-85A1-A5FDCDF207F1}">
      <dgm:prSet/>
      <dgm:spPr/>
      <dgm:t>
        <a:bodyPr/>
        <a:lstStyle/>
        <a:p>
          <a:endParaRPr lang="pl-PL"/>
        </a:p>
      </dgm:t>
    </dgm:pt>
    <dgm:pt modelId="{A6E7A83F-8CFE-4664-A910-43AECD7AC594}" type="sibTrans" cxnId="{06BF9AF5-B916-43D4-85A1-A5FDCDF207F1}">
      <dgm:prSet/>
      <dgm:spPr/>
      <dgm:t>
        <a:bodyPr/>
        <a:lstStyle/>
        <a:p>
          <a:endParaRPr lang="en-US"/>
        </a:p>
      </dgm:t>
    </dgm:pt>
    <dgm:pt modelId="{095D7864-A62E-42C8-8B95-AEF279036BBA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Wydruk elementów</a:t>
          </a:r>
          <a:endParaRPr lang="en-US" dirty="0"/>
        </a:p>
      </dgm:t>
    </dgm:pt>
    <dgm:pt modelId="{9A758332-68DA-48C9-8FA0-46DE4D2B8AA8}" type="parTrans" cxnId="{D120E3FA-4C1D-4524-BE95-03B61BD66619}">
      <dgm:prSet/>
      <dgm:spPr/>
      <dgm:t>
        <a:bodyPr/>
        <a:lstStyle/>
        <a:p>
          <a:endParaRPr lang="pl-PL"/>
        </a:p>
      </dgm:t>
    </dgm:pt>
    <dgm:pt modelId="{E6D7D7AF-016B-49F0-95FA-95E851101FBA}" type="sibTrans" cxnId="{D120E3FA-4C1D-4524-BE95-03B61BD66619}">
      <dgm:prSet/>
      <dgm:spPr/>
      <dgm:t>
        <a:bodyPr/>
        <a:lstStyle/>
        <a:p>
          <a:endParaRPr lang="en-US"/>
        </a:p>
      </dgm:t>
    </dgm:pt>
    <dgm:pt modelId="{BDBDCDDE-AE82-4188-ACA7-A8B99485A2F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Projekt </a:t>
          </a:r>
          <a:r>
            <a:rPr lang="en-US" dirty="0" err="1">
              <a:latin typeface="Calibri Light" panose="020F0302020204030204"/>
            </a:rPr>
            <a:t>elektroniki</a:t>
          </a:r>
          <a:r>
            <a:rPr lang="en-US" dirty="0">
              <a:latin typeface="Calibri Light" panose="020F0302020204030204"/>
            </a:rPr>
            <a:t> (</a:t>
          </a:r>
          <a:r>
            <a:rPr lang="en-US" dirty="0" err="1">
              <a:latin typeface="Calibri Light" panose="020F0302020204030204"/>
            </a:rPr>
            <a:t>KiCAD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96EB21DD-33A2-4A16-8F39-DA669A67708D}" type="parTrans" cxnId="{7F366CB0-0849-453D-AB98-EAEA81331572}">
      <dgm:prSet/>
      <dgm:spPr/>
      <dgm:t>
        <a:bodyPr/>
        <a:lstStyle/>
        <a:p>
          <a:endParaRPr lang="pl-PL"/>
        </a:p>
      </dgm:t>
    </dgm:pt>
    <dgm:pt modelId="{FE85F806-76D6-4728-9498-C172A7E1FBB9}" type="sibTrans" cxnId="{7F366CB0-0849-453D-AB98-EAEA81331572}">
      <dgm:prSet/>
      <dgm:spPr/>
      <dgm:t>
        <a:bodyPr/>
        <a:lstStyle/>
        <a:p>
          <a:endParaRPr lang="en-US"/>
        </a:p>
      </dgm:t>
    </dgm:pt>
    <dgm:pt modelId="{60AEA8B7-950F-4F08-8978-4C9A238C3041}">
      <dgm:prSet phldr="0"/>
      <dgm:spPr/>
      <dgm:t>
        <a:bodyPr/>
        <a:lstStyle/>
        <a:p>
          <a:pPr rtl="0"/>
          <a:r>
            <a:rPr lang="en-US" dirty="0" err="1">
              <a:latin typeface="Calibri Light" panose="020F0302020204030204"/>
            </a:rPr>
            <a:t>Montaż</a:t>
          </a:r>
          <a:endParaRPr lang="en-US" dirty="0">
            <a:latin typeface="Calibri Light" panose="020F0302020204030204"/>
          </a:endParaRPr>
        </a:p>
      </dgm:t>
    </dgm:pt>
    <dgm:pt modelId="{6CC2874B-620B-4174-B87F-E1A90A341DC3}" type="parTrans" cxnId="{A6BB716B-8C0E-4A7C-8099-4B86682036DB}">
      <dgm:prSet/>
      <dgm:spPr/>
      <dgm:t>
        <a:bodyPr/>
        <a:lstStyle/>
        <a:p>
          <a:endParaRPr lang="pl-PL"/>
        </a:p>
      </dgm:t>
    </dgm:pt>
    <dgm:pt modelId="{E8DE5B12-25B5-4528-9531-D308174DA607}" type="sibTrans" cxnId="{A6BB716B-8C0E-4A7C-8099-4B86682036DB}">
      <dgm:prSet/>
      <dgm:spPr/>
      <dgm:t>
        <a:bodyPr/>
        <a:lstStyle/>
        <a:p>
          <a:endParaRPr lang="en-US"/>
        </a:p>
      </dgm:t>
    </dgm:pt>
    <dgm:pt modelId="{3B91532F-FA4F-4674-80CC-55B262430E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Programowanie</a:t>
          </a:r>
        </a:p>
      </dgm:t>
    </dgm:pt>
    <dgm:pt modelId="{EAB1D570-CF42-4832-9941-715F8CEAF411}" type="parTrans" cxnId="{520CF37F-F544-43CE-A1A4-EC907458F9B3}">
      <dgm:prSet/>
      <dgm:spPr/>
      <dgm:t>
        <a:bodyPr/>
        <a:lstStyle/>
        <a:p>
          <a:endParaRPr lang="pl-PL"/>
        </a:p>
      </dgm:t>
    </dgm:pt>
    <dgm:pt modelId="{FAAD4DB3-29CA-4A24-8C76-2EBF077ECDFD}" type="sibTrans" cxnId="{520CF37F-F544-43CE-A1A4-EC907458F9B3}">
      <dgm:prSet/>
      <dgm:spPr/>
      <dgm:t>
        <a:bodyPr/>
        <a:lstStyle/>
        <a:p>
          <a:endParaRPr lang="en-US"/>
        </a:p>
      </dgm:t>
    </dgm:pt>
    <dgm:pt modelId="{0253C928-1761-456C-891C-51F7BEA9206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Testy</a:t>
          </a:r>
        </a:p>
      </dgm:t>
    </dgm:pt>
    <dgm:pt modelId="{37B46C01-2628-4CF3-8054-B7CC059D1ACC}" type="parTrans" cxnId="{B889077C-930A-4544-BD8D-169603AA4B96}">
      <dgm:prSet/>
      <dgm:spPr/>
      <dgm:t>
        <a:bodyPr/>
        <a:lstStyle/>
        <a:p>
          <a:endParaRPr lang="pl-PL"/>
        </a:p>
      </dgm:t>
    </dgm:pt>
    <dgm:pt modelId="{49F51CF3-C075-4778-A1C5-9E332FF88833}" type="sibTrans" cxnId="{B889077C-930A-4544-BD8D-169603AA4B96}">
      <dgm:prSet/>
      <dgm:spPr/>
      <dgm:t>
        <a:bodyPr/>
        <a:lstStyle/>
        <a:p>
          <a:endParaRPr lang="en-US"/>
        </a:p>
      </dgm:t>
    </dgm:pt>
    <dgm:pt modelId="{876741C7-1B16-4C0E-BF49-DE7092B54EF2}" type="pres">
      <dgm:prSet presAssocID="{6A26C357-5B4A-462B-BA3F-13F8CCCE0455}" presName="Name0" presStyleCnt="0">
        <dgm:presLayoutVars>
          <dgm:dir/>
          <dgm:animLvl val="lvl"/>
          <dgm:resizeHandles val="exact"/>
        </dgm:presLayoutVars>
      </dgm:prSet>
      <dgm:spPr/>
    </dgm:pt>
    <dgm:pt modelId="{55FAC94A-9854-478B-8AD5-7AA24A4A6A1B}" type="pres">
      <dgm:prSet presAssocID="{C680F6CE-3190-48F8-A1B9-39BE8D425E6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2848E51B-79BD-4D44-A05C-037B0170D400}" type="pres">
      <dgm:prSet presAssocID="{A6E7A83F-8CFE-4664-A910-43AECD7AC594}" presName="parTxOnlySpace" presStyleCnt="0"/>
      <dgm:spPr/>
    </dgm:pt>
    <dgm:pt modelId="{B6CDD742-242E-4B1D-8282-25C86A89FDB1}" type="pres">
      <dgm:prSet presAssocID="{095D7864-A62E-42C8-8B95-AEF279036BB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A539606F-D241-44BF-95E2-803B991D8E53}" type="pres">
      <dgm:prSet presAssocID="{E6D7D7AF-016B-49F0-95FA-95E851101FBA}" presName="parTxOnlySpace" presStyleCnt="0"/>
      <dgm:spPr/>
    </dgm:pt>
    <dgm:pt modelId="{64054350-F20C-4D32-88D2-A0F57198F70D}" type="pres">
      <dgm:prSet presAssocID="{BDBDCDDE-AE82-4188-ACA7-A8B99485A2F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22278605-9DA2-4B84-BD17-D22F61181323}" type="pres">
      <dgm:prSet presAssocID="{FE85F806-76D6-4728-9498-C172A7E1FBB9}" presName="parTxOnlySpace" presStyleCnt="0"/>
      <dgm:spPr/>
    </dgm:pt>
    <dgm:pt modelId="{E47C0456-4711-4CA5-B4B6-27945FE24486}" type="pres">
      <dgm:prSet presAssocID="{60AEA8B7-950F-4F08-8978-4C9A238C304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13EB24B-AA1E-4C8F-8E19-8D375666E5E8}" type="pres">
      <dgm:prSet presAssocID="{E8DE5B12-25B5-4528-9531-D308174DA607}" presName="parTxOnlySpace" presStyleCnt="0"/>
      <dgm:spPr/>
    </dgm:pt>
    <dgm:pt modelId="{2213BCA3-3A21-47F9-804E-98D2F9EC9F7A}" type="pres">
      <dgm:prSet presAssocID="{3B91532F-FA4F-4674-80CC-55B262430E6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0C9BD5E6-AF4D-401A-8071-70BEC2787F15}" type="pres">
      <dgm:prSet presAssocID="{FAAD4DB3-29CA-4A24-8C76-2EBF077ECDFD}" presName="parTxOnlySpace" presStyleCnt="0"/>
      <dgm:spPr/>
    </dgm:pt>
    <dgm:pt modelId="{7215D50F-761E-4B43-94EF-29B9FD348840}" type="pres">
      <dgm:prSet presAssocID="{0253C928-1761-456C-891C-51F7BEA9206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B889077C-930A-4544-BD8D-169603AA4B96}" srcId="{6A26C357-5B4A-462B-BA3F-13F8CCCE0455}" destId="{0253C928-1761-456C-891C-51F7BEA92065}" srcOrd="5" destOrd="0" parTransId="{37B46C01-2628-4CF3-8054-B7CC059D1ACC}" sibTransId="{49F51CF3-C075-4778-A1C5-9E332FF88833}"/>
    <dgm:cxn modelId="{3CE072F7-E360-4BD8-A226-3CF8C506902C}" type="presOf" srcId="{095D7864-A62E-42C8-8B95-AEF279036BBA}" destId="{B6CDD742-242E-4B1D-8282-25C86A89FDB1}" srcOrd="0" destOrd="0" presId="urn:microsoft.com/office/officeart/2005/8/layout/chevron1"/>
    <dgm:cxn modelId="{8A409CB3-1F36-48FC-A4B8-C900A146E5AA}" type="presOf" srcId="{3B91532F-FA4F-4674-80CC-55B262430E66}" destId="{2213BCA3-3A21-47F9-804E-98D2F9EC9F7A}" srcOrd="0" destOrd="0" presId="urn:microsoft.com/office/officeart/2005/8/layout/chevron1"/>
    <dgm:cxn modelId="{06BF9AF5-B916-43D4-85A1-A5FDCDF207F1}" srcId="{6A26C357-5B4A-462B-BA3F-13F8CCCE0455}" destId="{C680F6CE-3190-48F8-A1B9-39BE8D425E6F}" srcOrd="0" destOrd="0" parTransId="{7C0EC7DF-E7E3-49C0-9D8C-271F1F055A83}" sibTransId="{A6E7A83F-8CFE-4664-A910-43AECD7AC594}"/>
    <dgm:cxn modelId="{4280CC5B-51CA-4D7C-9639-2C0A989B69C0}" type="presOf" srcId="{60AEA8B7-950F-4F08-8978-4C9A238C3041}" destId="{E47C0456-4711-4CA5-B4B6-27945FE24486}" srcOrd="0" destOrd="0" presId="urn:microsoft.com/office/officeart/2005/8/layout/chevron1"/>
    <dgm:cxn modelId="{CBCEDA03-9901-4E62-8154-4497625BF2C3}" type="presOf" srcId="{6A26C357-5B4A-462B-BA3F-13F8CCCE0455}" destId="{876741C7-1B16-4C0E-BF49-DE7092B54EF2}" srcOrd="0" destOrd="0" presId="urn:microsoft.com/office/officeart/2005/8/layout/chevron1"/>
    <dgm:cxn modelId="{C774D8F1-C6CB-460A-89FD-B31439A57DF8}" type="presOf" srcId="{0253C928-1761-456C-891C-51F7BEA92065}" destId="{7215D50F-761E-4B43-94EF-29B9FD348840}" srcOrd="0" destOrd="0" presId="urn:microsoft.com/office/officeart/2005/8/layout/chevron1"/>
    <dgm:cxn modelId="{D120E3FA-4C1D-4524-BE95-03B61BD66619}" srcId="{6A26C357-5B4A-462B-BA3F-13F8CCCE0455}" destId="{095D7864-A62E-42C8-8B95-AEF279036BBA}" srcOrd="1" destOrd="0" parTransId="{9A758332-68DA-48C9-8FA0-46DE4D2B8AA8}" sibTransId="{E6D7D7AF-016B-49F0-95FA-95E851101FBA}"/>
    <dgm:cxn modelId="{7F366CB0-0849-453D-AB98-EAEA81331572}" srcId="{6A26C357-5B4A-462B-BA3F-13F8CCCE0455}" destId="{BDBDCDDE-AE82-4188-ACA7-A8B99485A2F9}" srcOrd="2" destOrd="0" parTransId="{96EB21DD-33A2-4A16-8F39-DA669A67708D}" sibTransId="{FE85F806-76D6-4728-9498-C172A7E1FBB9}"/>
    <dgm:cxn modelId="{03354436-070D-4727-888E-BB2478CF0D29}" type="presOf" srcId="{BDBDCDDE-AE82-4188-ACA7-A8B99485A2F9}" destId="{64054350-F20C-4D32-88D2-A0F57198F70D}" srcOrd="0" destOrd="0" presId="urn:microsoft.com/office/officeart/2005/8/layout/chevron1"/>
    <dgm:cxn modelId="{520CF37F-F544-43CE-A1A4-EC907458F9B3}" srcId="{6A26C357-5B4A-462B-BA3F-13F8CCCE0455}" destId="{3B91532F-FA4F-4674-80CC-55B262430E66}" srcOrd="4" destOrd="0" parTransId="{EAB1D570-CF42-4832-9941-715F8CEAF411}" sibTransId="{FAAD4DB3-29CA-4A24-8C76-2EBF077ECDFD}"/>
    <dgm:cxn modelId="{DC1489B0-6B98-41E0-8276-2BD0635BD6D8}" type="presOf" srcId="{C680F6CE-3190-48F8-A1B9-39BE8D425E6F}" destId="{55FAC94A-9854-478B-8AD5-7AA24A4A6A1B}" srcOrd="0" destOrd="0" presId="urn:microsoft.com/office/officeart/2005/8/layout/chevron1"/>
    <dgm:cxn modelId="{A6BB716B-8C0E-4A7C-8099-4B86682036DB}" srcId="{6A26C357-5B4A-462B-BA3F-13F8CCCE0455}" destId="{60AEA8B7-950F-4F08-8978-4C9A238C3041}" srcOrd="3" destOrd="0" parTransId="{6CC2874B-620B-4174-B87F-E1A90A341DC3}" sibTransId="{E8DE5B12-25B5-4528-9531-D308174DA607}"/>
    <dgm:cxn modelId="{052B15C6-BA09-4861-8AE9-6F62CF493A3C}" type="presParOf" srcId="{876741C7-1B16-4C0E-BF49-DE7092B54EF2}" destId="{55FAC94A-9854-478B-8AD5-7AA24A4A6A1B}" srcOrd="0" destOrd="0" presId="urn:microsoft.com/office/officeart/2005/8/layout/chevron1"/>
    <dgm:cxn modelId="{2AB0CADA-F868-4E01-901C-9F13BCB1257A}" type="presParOf" srcId="{876741C7-1B16-4C0E-BF49-DE7092B54EF2}" destId="{2848E51B-79BD-4D44-A05C-037B0170D400}" srcOrd="1" destOrd="0" presId="urn:microsoft.com/office/officeart/2005/8/layout/chevron1"/>
    <dgm:cxn modelId="{8CD122FB-1F06-4E2C-B8BE-7300B82F3FAE}" type="presParOf" srcId="{876741C7-1B16-4C0E-BF49-DE7092B54EF2}" destId="{B6CDD742-242E-4B1D-8282-25C86A89FDB1}" srcOrd="2" destOrd="0" presId="urn:microsoft.com/office/officeart/2005/8/layout/chevron1"/>
    <dgm:cxn modelId="{86B2FDAA-7F87-4445-9734-410EF1B0631F}" type="presParOf" srcId="{876741C7-1B16-4C0E-BF49-DE7092B54EF2}" destId="{A539606F-D241-44BF-95E2-803B991D8E53}" srcOrd="3" destOrd="0" presId="urn:microsoft.com/office/officeart/2005/8/layout/chevron1"/>
    <dgm:cxn modelId="{6077240F-AA1F-4AE0-8D2A-2693BBF50E40}" type="presParOf" srcId="{876741C7-1B16-4C0E-BF49-DE7092B54EF2}" destId="{64054350-F20C-4D32-88D2-A0F57198F70D}" srcOrd="4" destOrd="0" presId="urn:microsoft.com/office/officeart/2005/8/layout/chevron1"/>
    <dgm:cxn modelId="{0593F450-CEB3-469C-9152-D43AD1FAF39F}" type="presParOf" srcId="{876741C7-1B16-4C0E-BF49-DE7092B54EF2}" destId="{22278605-9DA2-4B84-BD17-D22F61181323}" srcOrd="5" destOrd="0" presId="urn:microsoft.com/office/officeart/2005/8/layout/chevron1"/>
    <dgm:cxn modelId="{120EA97F-E5B0-404D-9853-65651200E733}" type="presParOf" srcId="{876741C7-1B16-4C0E-BF49-DE7092B54EF2}" destId="{E47C0456-4711-4CA5-B4B6-27945FE24486}" srcOrd="6" destOrd="0" presId="urn:microsoft.com/office/officeart/2005/8/layout/chevron1"/>
    <dgm:cxn modelId="{1F7B6A86-F5AF-4B74-8836-BBBD90ECF470}" type="presParOf" srcId="{876741C7-1B16-4C0E-BF49-DE7092B54EF2}" destId="{F13EB24B-AA1E-4C8F-8E19-8D375666E5E8}" srcOrd="7" destOrd="0" presId="urn:microsoft.com/office/officeart/2005/8/layout/chevron1"/>
    <dgm:cxn modelId="{DADFFA6E-D17D-46F1-B359-6E6A16986728}" type="presParOf" srcId="{876741C7-1B16-4C0E-BF49-DE7092B54EF2}" destId="{2213BCA3-3A21-47F9-804E-98D2F9EC9F7A}" srcOrd="8" destOrd="0" presId="urn:microsoft.com/office/officeart/2005/8/layout/chevron1"/>
    <dgm:cxn modelId="{4E5914E2-E76E-405C-A59D-56E675964963}" type="presParOf" srcId="{876741C7-1B16-4C0E-BF49-DE7092B54EF2}" destId="{0C9BD5E6-AF4D-401A-8071-70BEC2787F15}" srcOrd="9" destOrd="0" presId="urn:microsoft.com/office/officeart/2005/8/layout/chevron1"/>
    <dgm:cxn modelId="{DEF02B79-837A-4238-86B7-4D9A08CC6D97}" type="presParOf" srcId="{876741C7-1B16-4C0E-BF49-DE7092B54EF2}" destId="{7215D50F-761E-4B43-94EF-29B9FD34884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80C5B-E445-40C5-8720-3C62402301E7}">
      <dsp:nvSpPr>
        <dsp:cNvPr id="0" name=""/>
        <dsp:cNvSpPr/>
      </dsp:nvSpPr>
      <dsp:spPr>
        <a:xfrm>
          <a:off x="772" y="120589"/>
          <a:ext cx="3012679" cy="18076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3100" kern="1200" dirty="0">
              <a:latin typeface="Calibri Light" panose="020F0302020204030204"/>
            </a:rPr>
            <a:t>Skalowalność</a:t>
          </a:r>
          <a:r>
            <a:rPr lang="en-US" sz="3100" kern="1200" dirty="0">
              <a:latin typeface="Calibri Light" panose="020F0302020204030204"/>
            </a:rPr>
            <a:t> </a:t>
          </a:r>
          <a:r>
            <a:rPr lang="en-US" sz="3100" kern="1200" dirty="0" err="1">
              <a:latin typeface="Calibri Light" panose="020F0302020204030204"/>
            </a:rPr>
            <a:t>konstrukcji</a:t>
          </a:r>
          <a:r>
            <a:rPr lang="en-US" sz="3100" kern="1200" dirty="0">
              <a:latin typeface="Calibri Light" panose="020F0302020204030204"/>
            </a:rPr>
            <a:t> </a:t>
          </a:r>
          <a:br>
            <a:rPr lang="en-US" sz="3100" kern="1200" dirty="0">
              <a:latin typeface="Calibri Light" panose="020F0302020204030204"/>
            </a:rPr>
          </a:br>
          <a:r>
            <a:rPr lang="en-US" sz="3100" kern="1200" dirty="0" err="1">
              <a:latin typeface="Calibri Light" panose="020F0302020204030204"/>
            </a:rPr>
            <a:t>i</a:t>
          </a:r>
          <a:r>
            <a:rPr lang="en-US" sz="3100" kern="1200" dirty="0">
              <a:latin typeface="Calibri Light" panose="020F0302020204030204"/>
            </a:rPr>
            <a:t> </a:t>
          </a:r>
          <a:r>
            <a:rPr lang="en-US" sz="3100" kern="1200" dirty="0" err="1">
              <a:latin typeface="Calibri Light" panose="020F0302020204030204"/>
            </a:rPr>
            <a:t>systemu</a:t>
          </a:r>
          <a:endParaRPr lang="en-US" sz="3100" kern="1200" dirty="0"/>
        </a:p>
      </dsp:txBody>
      <dsp:txXfrm>
        <a:off x="772" y="120589"/>
        <a:ext cx="3012679" cy="1807607"/>
      </dsp:txXfrm>
    </dsp:sp>
    <dsp:sp modelId="{E60BAEF6-4249-48B8-BFE6-0CDB77AD1AEC}">
      <dsp:nvSpPr>
        <dsp:cNvPr id="0" name=""/>
        <dsp:cNvSpPr/>
      </dsp:nvSpPr>
      <dsp:spPr>
        <a:xfrm>
          <a:off x="3314719" y="120589"/>
          <a:ext cx="3012679" cy="18076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>
              <a:latin typeface="Calibri Light" panose="020F0302020204030204"/>
            </a:rPr>
            <a:t>Wysoka</a:t>
          </a:r>
          <a:r>
            <a:rPr lang="en-US" sz="3100" kern="1200" dirty="0">
              <a:latin typeface="Calibri Light" panose="020F0302020204030204"/>
            </a:rPr>
            <a:t> </a:t>
          </a:r>
          <a:r>
            <a:rPr lang="en-US" sz="3100" kern="1200" dirty="0" err="1">
              <a:latin typeface="Calibri Light" panose="020F0302020204030204"/>
            </a:rPr>
            <a:t>mobilność</a:t>
          </a:r>
          <a:r>
            <a:rPr lang="en-US" sz="3100" kern="1200" dirty="0">
              <a:latin typeface="Calibri Light" panose="020F0302020204030204"/>
            </a:rPr>
            <a:t> </a:t>
          </a:r>
          <a:r>
            <a:rPr lang="en-US" sz="3100" kern="1200" dirty="0" err="1">
              <a:latin typeface="Calibri Light" panose="020F0302020204030204"/>
            </a:rPr>
            <a:t>ruchu</a:t>
          </a:r>
          <a:endParaRPr lang="en-US" sz="3100" kern="1200" dirty="0"/>
        </a:p>
      </dsp:txBody>
      <dsp:txXfrm>
        <a:off x="3314719" y="120589"/>
        <a:ext cx="3012679" cy="1807607"/>
      </dsp:txXfrm>
    </dsp:sp>
    <dsp:sp modelId="{8E37C06E-E75A-4752-AD3B-30D28CD39311}">
      <dsp:nvSpPr>
        <dsp:cNvPr id="0" name=""/>
        <dsp:cNvSpPr/>
      </dsp:nvSpPr>
      <dsp:spPr>
        <a:xfrm>
          <a:off x="772" y="2229464"/>
          <a:ext cx="3012679" cy="18076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Calibri Light" panose="020F0302020204030204"/>
            </a:rPr>
            <a:t>Technologie otwartoźródłowe</a:t>
          </a:r>
          <a:endParaRPr lang="en-US" sz="3100" kern="1200" dirty="0"/>
        </a:p>
      </dsp:txBody>
      <dsp:txXfrm>
        <a:off x="772" y="2229464"/>
        <a:ext cx="3012679" cy="1807607"/>
      </dsp:txXfrm>
    </dsp:sp>
    <dsp:sp modelId="{D504320E-0490-48EC-A1D8-4325F6DDB74A}">
      <dsp:nvSpPr>
        <dsp:cNvPr id="0" name=""/>
        <dsp:cNvSpPr/>
      </dsp:nvSpPr>
      <dsp:spPr>
        <a:xfrm>
          <a:off x="3314719" y="2229464"/>
          <a:ext cx="3012679" cy="18076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>
              <a:latin typeface="Calibri Light" panose="020F0302020204030204"/>
            </a:rPr>
            <a:t>Zdalne</a:t>
          </a:r>
          <a:r>
            <a:rPr lang="en-US" sz="3100" kern="1200" dirty="0">
              <a:latin typeface="Calibri Light" panose="020F0302020204030204"/>
            </a:rPr>
            <a:t> </a:t>
          </a:r>
          <a:r>
            <a:rPr lang="en-US" sz="3100" kern="1200" dirty="0" err="1">
              <a:latin typeface="Calibri Light" panose="020F0302020204030204"/>
            </a:rPr>
            <a:t>sterowanie</a:t>
          </a:r>
          <a:endParaRPr lang="en-US" sz="3100" kern="1200" dirty="0"/>
        </a:p>
      </dsp:txBody>
      <dsp:txXfrm>
        <a:off x="3314719" y="2229464"/>
        <a:ext cx="3012679" cy="1807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AC94A-9854-478B-8AD5-7AA24A4A6A1B}">
      <dsp:nvSpPr>
        <dsp:cNvPr id="0" name=""/>
        <dsp:cNvSpPr/>
      </dsp:nvSpPr>
      <dsp:spPr>
        <a:xfrm>
          <a:off x="5137" y="1793440"/>
          <a:ext cx="1911141" cy="7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Calibri Light" panose="020F0302020204030204"/>
            </a:rPr>
            <a:t>Projekt CAD (Autodesk Inventor)</a:t>
          </a:r>
          <a:endParaRPr lang="en-US" sz="1300" kern="1200" dirty="0"/>
        </a:p>
      </dsp:txBody>
      <dsp:txXfrm>
        <a:off x="387365" y="1793440"/>
        <a:ext cx="1146685" cy="764456"/>
      </dsp:txXfrm>
    </dsp:sp>
    <dsp:sp modelId="{B6CDD742-242E-4B1D-8282-25C86A89FDB1}">
      <dsp:nvSpPr>
        <dsp:cNvPr id="0" name=""/>
        <dsp:cNvSpPr/>
      </dsp:nvSpPr>
      <dsp:spPr>
        <a:xfrm>
          <a:off x="1725164" y="1793440"/>
          <a:ext cx="1911141" cy="7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Calibri Light" panose="020F0302020204030204"/>
            </a:rPr>
            <a:t>Wydruk elementów</a:t>
          </a:r>
          <a:endParaRPr lang="en-US" sz="1300" kern="1200" dirty="0"/>
        </a:p>
      </dsp:txBody>
      <dsp:txXfrm>
        <a:off x="2107392" y="1793440"/>
        <a:ext cx="1146685" cy="764456"/>
      </dsp:txXfrm>
    </dsp:sp>
    <dsp:sp modelId="{64054350-F20C-4D32-88D2-A0F57198F70D}">
      <dsp:nvSpPr>
        <dsp:cNvPr id="0" name=""/>
        <dsp:cNvSpPr/>
      </dsp:nvSpPr>
      <dsp:spPr>
        <a:xfrm>
          <a:off x="3445192" y="1793440"/>
          <a:ext cx="1911141" cy="7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Calibri Light" panose="020F0302020204030204"/>
            </a:rPr>
            <a:t>Projekt </a:t>
          </a:r>
          <a:r>
            <a:rPr lang="en-US" sz="1300" kern="1200" dirty="0" err="1">
              <a:latin typeface="Calibri Light" panose="020F0302020204030204"/>
            </a:rPr>
            <a:t>elektroniki</a:t>
          </a:r>
          <a:r>
            <a:rPr lang="en-US" sz="1300" kern="1200" dirty="0">
              <a:latin typeface="Calibri Light" panose="020F0302020204030204"/>
            </a:rPr>
            <a:t> (</a:t>
          </a:r>
          <a:r>
            <a:rPr lang="en-US" sz="1300" kern="1200" dirty="0" err="1">
              <a:latin typeface="Calibri Light" panose="020F0302020204030204"/>
            </a:rPr>
            <a:t>KiCAD</a:t>
          </a:r>
          <a:r>
            <a:rPr lang="en-US" sz="1300" kern="1200" dirty="0">
              <a:latin typeface="Calibri Light" panose="020F0302020204030204"/>
            </a:rPr>
            <a:t>)</a:t>
          </a:r>
          <a:endParaRPr lang="en-US" sz="1300" kern="1200" dirty="0"/>
        </a:p>
      </dsp:txBody>
      <dsp:txXfrm>
        <a:off x="3827420" y="1793440"/>
        <a:ext cx="1146685" cy="764456"/>
      </dsp:txXfrm>
    </dsp:sp>
    <dsp:sp modelId="{E47C0456-4711-4CA5-B4B6-27945FE24486}">
      <dsp:nvSpPr>
        <dsp:cNvPr id="0" name=""/>
        <dsp:cNvSpPr/>
      </dsp:nvSpPr>
      <dsp:spPr>
        <a:xfrm>
          <a:off x="5165219" y="1793440"/>
          <a:ext cx="1911141" cy="7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latin typeface="Calibri Light" panose="020F0302020204030204"/>
            </a:rPr>
            <a:t>Montaż</a:t>
          </a:r>
          <a:endParaRPr lang="en-US" sz="1300" kern="1200" dirty="0">
            <a:latin typeface="Calibri Light" panose="020F0302020204030204"/>
          </a:endParaRPr>
        </a:p>
      </dsp:txBody>
      <dsp:txXfrm>
        <a:off x="5547447" y="1793440"/>
        <a:ext cx="1146685" cy="764456"/>
      </dsp:txXfrm>
    </dsp:sp>
    <dsp:sp modelId="{2213BCA3-3A21-47F9-804E-98D2F9EC9F7A}">
      <dsp:nvSpPr>
        <dsp:cNvPr id="0" name=""/>
        <dsp:cNvSpPr/>
      </dsp:nvSpPr>
      <dsp:spPr>
        <a:xfrm>
          <a:off x="6885246" y="1793440"/>
          <a:ext cx="1911141" cy="7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Calibri Light" panose="020F0302020204030204"/>
            </a:rPr>
            <a:t>Programowanie</a:t>
          </a:r>
        </a:p>
      </dsp:txBody>
      <dsp:txXfrm>
        <a:off x="7267474" y="1793440"/>
        <a:ext cx="1146685" cy="764456"/>
      </dsp:txXfrm>
    </dsp:sp>
    <dsp:sp modelId="{7215D50F-761E-4B43-94EF-29B9FD348840}">
      <dsp:nvSpPr>
        <dsp:cNvPr id="0" name=""/>
        <dsp:cNvSpPr/>
      </dsp:nvSpPr>
      <dsp:spPr>
        <a:xfrm>
          <a:off x="8605274" y="1793440"/>
          <a:ext cx="1911141" cy="7644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latin typeface="Calibri Light" panose="020F0302020204030204"/>
            </a:rPr>
            <a:t>Testy</a:t>
          </a:r>
        </a:p>
      </dsp:txBody>
      <dsp:txXfrm>
        <a:off x="8987502" y="1793440"/>
        <a:ext cx="1146685" cy="764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2CAAF-4C3C-452B-9EC0-3DD0B6747C11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l-PL"/>
              <a:t>Jakub Kaniowski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F5F40-F1FC-463B-8B64-A78AF0E19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304478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A24EC-4FBC-4C71-9445-D81C4FDCE3BC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l-PL"/>
              <a:t>Jakub Kaniowski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C05D0-7585-42E2-A2B5-AA88DDDAE7A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046728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C05D0-7585-42E2-A2B5-AA88DDDAE7AD}" type="slidenum">
              <a:rPr lang="pl-PL" smtClean="0"/>
              <a:t>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Jakub Kaniowski</a:t>
            </a:r>
          </a:p>
        </p:txBody>
      </p:sp>
    </p:spTree>
    <p:extLst>
      <p:ext uri="{BB962C8B-B14F-4D97-AF65-F5344CB8AC3E}">
        <p14:creationId xmlns:p14="http://schemas.microsoft.com/office/powerpoint/2010/main" val="311488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C05D0-7585-42E2-A2B5-AA88DDDAE7AD}" type="slidenum">
              <a:rPr lang="pl-PL" smtClean="0"/>
              <a:t>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Jakub Kaniowski</a:t>
            </a:r>
          </a:p>
        </p:txBody>
      </p:sp>
    </p:spTree>
    <p:extLst>
      <p:ext uri="{BB962C8B-B14F-4D97-AF65-F5344CB8AC3E}">
        <p14:creationId xmlns:p14="http://schemas.microsoft.com/office/powerpoint/2010/main" val="252213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C05D0-7585-42E2-A2B5-AA88DDDAE7AD}" type="slidenum">
              <a:rPr lang="pl-PL" smtClean="0"/>
              <a:t>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Jakub Kaniowski</a:t>
            </a:r>
          </a:p>
        </p:txBody>
      </p:sp>
    </p:spTree>
    <p:extLst>
      <p:ext uri="{BB962C8B-B14F-4D97-AF65-F5344CB8AC3E}">
        <p14:creationId xmlns:p14="http://schemas.microsoft.com/office/powerpoint/2010/main" val="124113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C05D0-7585-42E2-A2B5-AA88DDDAE7AD}" type="slidenum">
              <a:rPr lang="pl-PL" smtClean="0"/>
              <a:t>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Jakub Kaniowski</a:t>
            </a:r>
          </a:p>
        </p:txBody>
      </p:sp>
    </p:spTree>
    <p:extLst>
      <p:ext uri="{BB962C8B-B14F-4D97-AF65-F5344CB8AC3E}">
        <p14:creationId xmlns:p14="http://schemas.microsoft.com/office/powerpoint/2010/main" val="397334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C05D0-7585-42E2-A2B5-AA88DDDAE7AD}" type="slidenum">
              <a:rPr lang="pl-PL" smtClean="0"/>
              <a:t>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Jakub Kaniowski</a:t>
            </a:r>
          </a:p>
        </p:txBody>
      </p:sp>
    </p:spTree>
    <p:extLst>
      <p:ext uri="{BB962C8B-B14F-4D97-AF65-F5344CB8AC3E}">
        <p14:creationId xmlns:p14="http://schemas.microsoft.com/office/powerpoint/2010/main" val="111845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C05D0-7585-42E2-A2B5-AA88DDDAE7AD}" type="slidenum">
              <a:rPr lang="pl-PL" smtClean="0"/>
              <a:t>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Jakub Kaniowski</a:t>
            </a:r>
          </a:p>
        </p:txBody>
      </p:sp>
    </p:spTree>
    <p:extLst>
      <p:ext uri="{BB962C8B-B14F-4D97-AF65-F5344CB8AC3E}">
        <p14:creationId xmlns:p14="http://schemas.microsoft.com/office/powerpoint/2010/main" val="3022380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C05D0-7585-42E2-A2B5-AA88DDDAE7AD}" type="slidenum">
              <a:rPr lang="pl-PL" smtClean="0"/>
              <a:t>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Jakub Kaniowski</a:t>
            </a:r>
          </a:p>
        </p:txBody>
      </p:sp>
    </p:spTree>
    <p:extLst>
      <p:ext uri="{BB962C8B-B14F-4D97-AF65-F5344CB8AC3E}">
        <p14:creationId xmlns:p14="http://schemas.microsoft.com/office/powerpoint/2010/main" val="287272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C05D0-7585-42E2-A2B5-AA88DDDAE7AD}" type="slidenum">
              <a:rPr lang="pl-PL" smtClean="0"/>
              <a:t>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Jakub Kaniowski</a:t>
            </a:r>
          </a:p>
        </p:txBody>
      </p:sp>
    </p:spTree>
    <p:extLst>
      <p:ext uri="{BB962C8B-B14F-4D97-AF65-F5344CB8AC3E}">
        <p14:creationId xmlns:p14="http://schemas.microsoft.com/office/powerpoint/2010/main" val="303506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621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761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678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5620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341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208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755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376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912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655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720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722D8-FDF8-4F71-B9AA-E1708B7F5D23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D5A4D-4C6B-42CA-86DF-26477DBECD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677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openxmlformats.org/officeDocument/2006/relationships/image" Target="../media/image7.sv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diagramData" Target="../diagrams/data2.xml"/><Relationship Id="rId21" Type="http://schemas.openxmlformats.org/officeDocument/2006/relationships/image" Target="../media/image22.svg"/><Relationship Id="rId7" Type="http://schemas.microsoft.com/office/2007/relationships/diagramDrawing" Target="../diagrams/drawing2.xml"/><Relationship Id="rId12" Type="http://schemas.openxmlformats.org/officeDocument/2006/relationships/image" Target="../media/image11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0.png"/><Relationship Id="rId24" Type="http://schemas.openxmlformats.org/officeDocument/2006/relationships/image" Target="../media/image18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9.jpeg"/><Relationship Id="rId19" Type="http://schemas.openxmlformats.org/officeDocument/2006/relationships/image" Target="../media/image20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0" y="6308203"/>
            <a:ext cx="12192000" cy="5497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38711" cy="3156718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2822737"/>
            <a:ext cx="9144000" cy="2387600"/>
          </a:xfrm>
        </p:spPr>
        <p:txBody>
          <a:bodyPr>
            <a:normAutofit/>
          </a:bodyPr>
          <a:lstStyle/>
          <a:p>
            <a:r>
              <a:rPr lang="pl-PL" sz="4400" dirty="0"/>
              <a:t>System sterowania robotem mobilnym</a:t>
            </a:r>
            <a:endParaRPr lang="pl-PL" sz="4400">
              <a:cs typeface="Calibri Light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5210337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l-PL" sz="2000" dirty="0"/>
          </a:p>
          <a:p>
            <a:r>
              <a:rPr lang="pl-PL" sz="2000" dirty="0">
                <a:solidFill>
                  <a:schemeClr val="accent1">
                    <a:lumMod val="75000"/>
                  </a:schemeClr>
                </a:solidFill>
              </a:rPr>
              <a:t>Jakub Kaniowski</a:t>
            </a:r>
          </a:p>
          <a:p>
            <a:endParaRPr lang="pl-PL" sz="2000" dirty="0"/>
          </a:p>
          <a:p>
            <a:r>
              <a:rPr lang="pl-PL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Wydział Automatyki Elektroniki i Informatyki</a:t>
            </a:r>
            <a:endParaRPr lang="pl-PL" sz="1800">
              <a:solidFill>
                <a:schemeClr val="accent1">
                  <a:lumMod val="20000"/>
                  <a:lumOff val="80000"/>
                </a:schemeClr>
              </a:solidFill>
              <a:cs typeface="Calibri"/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86" y="0"/>
            <a:ext cx="6095014" cy="3156718"/>
          </a:xfrm>
          <a:prstGeom prst="rect">
            <a:avLst/>
          </a:prstGeom>
        </p:spPr>
      </p:pic>
      <p:cxnSp>
        <p:nvCxnSpPr>
          <p:cNvPr id="14" name="Łącznik prosty 13"/>
          <p:cNvCxnSpPr/>
          <p:nvPr/>
        </p:nvCxnSpPr>
        <p:spPr>
          <a:xfrm>
            <a:off x="0" y="315671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2BAD04B-89FF-4AD0-B5A4-301B3B347978}"/>
              </a:ext>
            </a:extLst>
          </p:cNvPr>
          <p:cNvSpPr/>
          <p:nvPr/>
        </p:nvSpPr>
        <p:spPr>
          <a:xfrm rot="-5400000">
            <a:off x="11731625" y="217092"/>
            <a:ext cx="679053" cy="241697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ole tekstowe 14"/>
          <p:cNvSpPr txBox="1"/>
          <p:nvPr/>
        </p:nvSpPr>
        <p:spPr>
          <a:xfrm rot="-5400000">
            <a:off x="11680722" y="173669"/>
            <a:ext cx="85615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900" b="1" dirty="0">
                <a:solidFill>
                  <a:schemeClr val="accent1"/>
                </a:solidFill>
                <a:latin typeface="Artifakt Element"/>
                <a:ea typeface="Artifakt Element" panose="020B0503050000020004" pitchFamily="34" charset="-18"/>
                <a:cs typeface="Arial"/>
              </a:rPr>
              <a:t>2021-2022</a:t>
            </a:r>
            <a:endParaRPr lang="pl-PL" sz="1050" b="1">
              <a:solidFill>
                <a:schemeClr val="accent1"/>
              </a:solidFill>
              <a:latin typeface="Artifakt Element"/>
              <a:ea typeface="Artifakt Element" panose="020B0503050000020004" pitchFamily="34" charset="-18"/>
              <a:cs typeface="Arial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768B0C06-5C95-40F9-A5AB-6033105AD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0" y="6308126"/>
            <a:ext cx="1487089" cy="552060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="" xmlns:a16="http://schemas.microsoft.com/office/drawing/2014/main" id="{3BA9E099-04A1-425B-B9A5-C20836802EA3}"/>
              </a:ext>
            </a:extLst>
          </p:cNvPr>
          <p:cNvSpPr/>
          <p:nvPr/>
        </p:nvSpPr>
        <p:spPr>
          <a:xfrm rot="10800000" flipH="1">
            <a:off x="1482327" y="6310310"/>
            <a:ext cx="470298" cy="547688"/>
          </a:xfrm>
          <a:prstGeom prst="rtTriangle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="" xmlns:a16="http://schemas.microsoft.com/office/drawing/2014/main" id="{03E26794-1272-4DFB-9D2B-723299B39A1C}"/>
              </a:ext>
            </a:extLst>
          </p:cNvPr>
          <p:cNvSpPr/>
          <p:nvPr/>
        </p:nvSpPr>
        <p:spPr>
          <a:xfrm rot="5400000" flipV="1">
            <a:off x="11935620" y="673894"/>
            <a:ext cx="260349" cy="252412"/>
          </a:xfrm>
          <a:prstGeom prst="rtTriangle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4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0" y="6584262"/>
            <a:ext cx="12192000" cy="273738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prezentacji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Podstawowe założenia</a:t>
            </a:r>
            <a:endParaRPr lang="en-US" dirty="0"/>
          </a:p>
          <a:p>
            <a:r>
              <a:rPr lang="pl-PL" dirty="0" smtClean="0"/>
              <a:t>Etapy realizacji projektu</a:t>
            </a:r>
          </a:p>
          <a:p>
            <a:r>
              <a:rPr lang="pl-PL" dirty="0" smtClean="0"/>
              <a:t>Prezentacja robota</a:t>
            </a:r>
            <a:endParaRPr lang="pl-PL" dirty="0"/>
          </a:p>
          <a:p>
            <a:r>
              <a:rPr lang="pl-PL" dirty="0">
                <a:cs typeface="Calibri"/>
              </a:rPr>
              <a:t>Możliwości rozwoju</a:t>
            </a:r>
            <a:endParaRPr lang="pl-PL" dirty="0"/>
          </a:p>
          <a:p>
            <a:r>
              <a:rPr lang="pl-PL" dirty="0"/>
              <a:t>Podsumowanie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Projekt inżynierski | System sterowania robotem mobilnym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97AD5A4D-4C6B-42CA-86DF-26477DBECD3D}" type="slidenum">
              <a:rPr lang="pl-P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fld>
            <a:endParaRPr lang="pl-P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Łącznik prosty 6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8" descr="Lista kontur">
            <a:extLst>
              <a:ext uri="{FF2B5EF4-FFF2-40B4-BE49-F238E27FC236}">
                <a16:creationId xmlns="" xmlns:a16="http://schemas.microsoft.com/office/drawing/2014/main" id="{0434682D-E03B-4AEA-9C81-1E56662F7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5409" y="4814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8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0" y="6584262"/>
            <a:ext cx="12192000" cy="27373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Podstawowe założenia</a:t>
            </a:r>
          </a:p>
        </p:txBody>
      </p:sp>
      <p:pic>
        <p:nvPicPr>
          <p:cNvPr id="7" name="Graphic 8" descr="Podkładka — zaznaczone kontur">
            <a:extLst>
              <a:ext uri="{FF2B5EF4-FFF2-40B4-BE49-F238E27FC236}">
                <a16:creationId xmlns="" xmlns:a16="http://schemas.microsoft.com/office/drawing/2014/main" id="{162559A9-C930-4057-B1BE-C6BD24849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4219" y="442714"/>
            <a:ext cx="914400" cy="914400"/>
          </a:xfr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Projekt inżynierski | System sterowania robotem mobilnym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97AD5A4D-4C6B-42CA-86DF-26477DBECD3D}" type="slidenum">
              <a:rPr lang="pl-PL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fld>
            <a:endParaRPr lang="pl-P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Łącznik prosty 7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7C3223CA-69AF-4C8C-9E4C-A707DB986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005" y="1760890"/>
            <a:ext cx="2772965" cy="4114907"/>
          </a:xfrm>
          <a:prstGeom prst="rect">
            <a:avLst/>
          </a:prstGeom>
        </p:spPr>
      </p:pic>
      <p:graphicFrame>
        <p:nvGraphicFramePr>
          <p:cNvPr id="3" name="Diagram 9">
            <a:extLst>
              <a:ext uri="{FF2B5EF4-FFF2-40B4-BE49-F238E27FC236}">
                <a16:creationId xmlns="" xmlns:a16="http://schemas.microsoft.com/office/drawing/2014/main" id="{E1051194-8B24-4D73-8B8C-0E433EC55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7658760"/>
              </p:ext>
            </p:extLst>
          </p:nvPr>
        </p:nvGraphicFramePr>
        <p:xfrm>
          <a:off x="839391" y="1719263"/>
          <a:ext cx="6328171" cy="4157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169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480C5B-E445-40C5-8720-3C62402301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EB480C5B-E445-40C5-8720-3C62402301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60BAEF6-4249-48B8-BFE6-0CDB77AD1A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E60BAEF6-4249-48B8-BFE6-0CDB77AD1A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37C06E-E75A-4752-AD3B-30D28CD39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8E37C06E-E75A-4752-AD3B-30D28CD39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04320E-0490-48EC-A1D8-4325F6DDB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D504320E-0490-48EC-A1D8-4325F6DDB7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0" y="6584262"/>
            <a:ext cx="12192000" cy="27373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Etapy </a:t>
            </a:r>
            <a:r>
              <a:rPr lang="pl-PL" dirty="0"/>
              <a:t>realizacji projektu</a:t>
            </a:r>
          </a:p>
        </p:txBody>
      </p:sp>
      <p:graphicFrame>
        <p:nvGraphicFramePr>
          <p:cNvPr id="16" name="Diagram 16">
            <a:extLst>
              <a:ext uri="{FF2B5EF4-FFF2-40B4-BE49-F238E27FC236}">
                <a16:creationId xmlns="" xmlns:a16="http://schemas.microsoft.com/office/drawing/2014/main" id="{D6111048-5C12-4910-983B-D0506BCC96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1658664"/>
              </p:ext>
            </p:extLst>
          </p:nvPr>
        </p:nvGraphicFramePr>
        <p:xfrm>
          <a:off x="838200" y="3272234"/>
          <a:ext cx="1052155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Projekt inżynierski | System sterowania robotem mobilnym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97AD5A4D-4C6B-42CA-86DF-26477DBECD3D}" type="slidenum">
              <a:rPr lang="pl-PL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fld>
            <a:endParaRPr lang="pl-P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Łącznik prosty 7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2" name="Picture 352">
            <a:extLst>
              <a:ext uri="{FF2B5EF4-FFF2-40B4-BE49-F238E27FC236}">
                <a16:creationId xmlns="" xmlns:a16="http://schemas.microsoft.com/office/drawing/2014/main" id="{1E9B2D12-7E48-486C-8A9A-BC0DB2D0A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67" y="3748721"/>
            <a:ext cx="1943726" cy="1263022"/>
          </a:xfrm>
          <a:prstGeom prst="rect">
            <a:avLst/>
          </a:prstGeom>
        </p:spPr>
      </p:pic>
      <p:pic>
        <p:nvPicPr>
          <p:cNvPr id="360" name="Picture 360">
            <a:extLst>
              <a:ext uri="{FF2B5EF4-FFF2-40B4-BE49-F238E27FC236}">
                <a16:creationId xmlns="" xmlns:a16="http://schemas.microsoft.com/office/drawing/2014/main" id="{534A4581-9724-406B-A800-0ECCBBEDBB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72" t="-483" r="2606" b="12609"/>
          <a:stretch/>
        </p:blipFill>
        <p:spPr>
          <a:xfrm>
            <a:off x="2419662" y="3748721"/>
            <a:ext cx="1680790" cy="1264798"/>
          </a:xfrm>
          <a:prstGeom prst="rect">
            <a:avLst/>
          </a:prstGeom>
        </p:spPr>
      </p:pic>
      <p:pic>
        <p:nvPicPr>
          <p:cNvPr id="361" name="Picture 361">
            <a:extLst>
              <a:ext uri="{FF2B5EF4-FFF2-40B4-BE49-F238E27FC236}">
                <a16:creationId xmlns="" xmlns:a16="http://schemas.microsoft.com/office/drawing/2014/main" id="{5DF44571-F9A2-4D87-9FDA-95AF8C2345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9891" y="3749414"/>
            <a:ext cx="1681397" cy="1257927"/>
          </a:xfrm>
          <a:prstGeom prst="rect">
            <a:avLst/>
          </a:prstGeom>
        </p:spPr>
      </p:pic>
      <p:pic>
        <p:nvPicPr>
          <p:cNvPr id="405" name="Picture 405">
            <a:extLst>
              <a:ext uri="{FF2B5EF4-FFF2-40B4-BE49-F238E27FC236}">
                <a16:creationId xmlns="" xmlns:a16="http://schemas.microsoft.com/office/drawing/2014/main" id="{EB4C0419-AC1D-4BA6-8251-78C81B1040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4761" y="3738933"/>
            <a:ext cx="1637676" cy="1278890"/>
          </a:xfrm>
          <a:prstGeom prst="rect">
            <a:avLst/>
          </a:prstGeom>
        </p:spPr>
      </p:pic>
      <p:pic>
        <p:nvPicPr>
          <p:cNvPr id="406" name="Picture 406">
            <a:extLst>
              <a:ext uri="{FF2B5EF4-FFF2-40B4-BE49-F238E27FC236}">
                <a16:creationId xmlns="" xmlns:a16="http://schemas.microsoft.com/office/drawing/2014/main" id="{9D9FE6CC-2512-46AD-82D3-85792A8415E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662" t="-148" r="-325" b="-347"/>
          <a:stretch/>
        </p:blipFill>
        <p:spPr>
          <a:xfrm>
            <a:off x="9290154" y="3730862"/>
            <a:ext cx="1711302" cy="1279984"/>
          </a:xfrm>
          <a:prstGeom prst="rect">
            <a:avLst/>
          </a:prstGeom>
        </p:spPr>
      </p:pic>
      <p:pic>
        <p:nvPicPr>
          <p:cNvPr id="408" name="Picture 408">
            <a:extLst>
              <a:ext uri="{FF2B5EF4-FFF2-40B4-BE49-F238E27FC236}">
                <a16:creationId xmlns="" xmlns:a16="http://schemas.microsoft.com/office/drawing/2014/main" id="{0925E7CE-040B-4050-B7D7-771A54F17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4990" y="3735814"/>
            <a:ext cx="1587709" cy="1272635"/>
          </a:xfrm>
          <a:prstGeom prst="rect">
            <a:avLst/>
          </a:prstGeom>
        </p:spPr>
      </p:pic>
      <p:pic>
        <p:nvPicPr>
          <p:cNvPr id="409" name="Graphic 409" descr="Sztaluga kontur">
            <a:extLst>
              <a:ext uri="{FF2B5EF4-FFF2-40B4-BE49-F238E27FC236}">
                <a16:creationId xmlns="" xmlns:a16="http://schemas.microsoft.com/office/drawing/2014/main" id="{7A42FF79-A904-42E9-A24F-08A9E06499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0652" y="2815652"/>
            <a:ext cx="914400" cy="914400"/>
          </a:xfrm>
          <a:prstGeom prst="rect">
            <a:avLst/>
          </a:prstGeom>
        </p:spPr>
      </p:pic>
      <p:pic>
        <p:nvPicPr>
          <p:cNvPr id="410" name="Graphic 410" descr="Ilustrator kontur">
            <a:extLst>
              <a:ext uri="{FF2B5EF4-FFF2-40B4-BE49-F238E27FC236}">
                <a16:creationId xmlns="" xmlns:a16="http://schemas.microsoft.com/office/drawing/2014/main" id="{9BC1D301-77B5-44D6-9500-8C5BD93BFE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38741" y="2839855"/>
            <a:ext cx="914400" cy="914400"/>
          </a:xfrm>
          <a:prstGeom prst="rect">
            <a:avLst/>
          </a:prstGeom>
        </p:spPr>
      </p:pic>
      <p:pic>
        <p:nvPicPr>
          <p:cNvPr id="411" name="Graphic 411" descr="Projektowanie witryn internetowych kontur">
            <a:extLst>
              <a:ext uri="{FF2B5EF4-FFF2-40B4-BE49-F238E27FC236}">
                <a16:creationId xmlns="" xmlns:a16="http://schemas.microsoft.com/office/drawing/2014/main" id="{9D663F06-4DB8-4DD3-8B4D-A7DEE7915B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73206" y="2839074"/>
            <a:ext cx="914400" cy="914400"/>
          </a:xfrm>
          <a:prstGeom prst="rect">
            <a:avLst/>
          </a:prstGeom>
        </p:spPr>
      </p:pic>
      <p:pic>
        <p:nvPicPr>
          <p:cNvPr id="412" name="Graphic 412" descr="Podkładka — różne kontur">
            <a:extLst>
              <a:ext uri="{FF2B5EF4-FFF2-40B4-BE49-F238E27FC236}">
                <a16:creationId xmlns="" xmlns:a16="http://schemas.microsoft.com/office/drawing/2014/main" id="{CF67B0BB-F558-429A-8357-9556A4DCCA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79898" y="2815652"/>
            <a:ext cx="914400" cy="914400"/>
          </a:xfrm>
          <a:prstGeom prst="rect">
            <a:avLst/>
          </a:prstGeom>
        </p:spPr>
      </p:pic>
      <p:pic>
        <p:nvPicPr>
          <p:cNvPr id="413" name="Graphic 413" descr="Mózg z wypełnieniem pełnym">
            <a:extLst>
              <a:ext uri="{FF2B5EF4-FFF2-40B4-BE49-F238E27FC236}">
                <a16:creationId xmlns="" xmlns:a16="http://schemas.microsoft.com/office/drawing/2014/main" id="{AE32562C-5C7D-497E-A783-A4F7556D9B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10455" y="3046750"/>
            <a:ext cx="321040" cy="321040"/>
          </a:xfrm>
          <a:prstGeom prst="rect">
            <a:avLst/>
          </a:prstGeom>
        </p:spPr>
      </p:pic>
      <p:pic>
        <p:nvPicPr>
          <p:cNvPr id="414" name="Graphic 414" descr="Narzędzia kontur">
            <a:extLst>
              <a:ext uri="{FF2B5EF4-FFF2-40B4-BE49-F238E27FC236}">
                <a16:creationId xmlns="" xmlns:a16="http://schemas.microsoft.com/office/drawing/2014/main" id="{84A42788-EBFA-46DA-B3B4-6E6947859E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338341" y="2909341"/>
            <a:ext cx="776991" cy="776991"/>
          </a:xfrm>
          <a:prstGeom prst="rect">
            <a:avLst/>
          </a:prstGeom>
        </p:spPr>
      </p:pic>
      <p:pic>
        <p:nvPicPr>
          <p:cNvPr id="416" name="Picture 416">
            <a:extLst>
              <a:ext uri="{FF2B5EF4-FFF2-40B4-BE49-F238E27FC236}">
                <a16:creationId xmlns="" xmlns:a16="http://schemas.microsoft.com/office/drawing/2014/main" id="{5878F336-649C-4E46-8D1C-3F86140D6AF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94935" y="2938071"/>
            <a:ext cx="736802" cy="7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1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0" y="6584262"/>
            <a:ext cx="12192000" cy="27373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cs typeface="Calibri Light"/>
              </a:rPr>
              <a:t>Prezentacja robota</a:t>
            </a:r>
            <a:endParaRPr lang="pl-PL" dirty="0"/>
          </a:p>
        </p:txBody>
      </p:sp>
      <p:pic>
        <p:nvPicPr>
          <p:cNvPr id="7" name="Graphic 8" descr="Nauczyciel kontur">
            <a:extLst>
              <a:ext uri="{FF2B5EF4-FFF2-40B4-BE49-F238E27FC236}">
                <a16:creationId xmlns="" xmlns:a16="http://schemas.microsoft.com/office/drawing/2014/main" id="{07A22848-25EA-4B22-A6EC-A41F695D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1516" y="471231"/>
            <a:ext cx="914400" cy="914400"/>
          </a:xfr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Projekt inżynierski | System sterowania robotem mobilnym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97AD5A4D-4C6B-42CA-86DF-26477DBECD3D}" type="slidenum">
              <a:rPr lang="pl-P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fld>
            <a:endParaRPr lang="pl-P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Łącznik prosty 7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8">
            <a:extLst>
              <a:ext uri="{FF2B5EF4-FFF2-40B4-BE49-F238E27FC236}">
                <a16:creationId xmlns="" xmlns:a16="http://schemas.microsoft.com/office/drawing/2014/main" id="{69A7A2FF-0396-4503-9963-E26425F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49" y="1352781"/>
            <a:ext cx="5465125" cy="4107284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84DA54D5-C7A7-4B71-A118-8B2B43FD4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84453"/>
              </p:ext>
            </p:extLst>
          </p:nvPr>
        </p:nvGraphicFramePr>
        <p:xfrm>
          <a:off x="7465219" y="1309687"/>
          <a:ext cx="4280909" cy="2708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906">
                  <a:extLst>
                    <a:ext uri="{9D8B030D-6E8A-4147-A177-3AD203B41FA5}">
                      <a16:colId xmlns="" xmlns:a16="http://schemas.microsoft.com/office/drawing/2014/main" val="1416703582"/>
                    </a:ext>
                  </a:extLst>
                </a:gridCol>
                <a:gridCol w="2364003">
                  <a:extLst>
                    <a:ext uri="{9D8B030D-6E8A-4147-A177-3AD203B41FA5}">
                      <a16:colId xmlns="" xmlns:a16="http://schemas.microsoft.com/office/drawing/2014/main" val="2413295219"/>
                    </a:ext>
                  </a:extLst>
                </a:gridCol>
              </a:tblGrid>
              <a:tr h="3577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Podstawowe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dane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techniczne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88835242"/>
                  </a:ext>
                </a:extLst>
              </a:tr>
              <a:tr h="306632">
                <a:tc>
                  <a:txBody>
                    <a:bodyPr/>
                    <a:lstStyle/>
                    <a:p>
                      <a:r>
                        <a:rPr lang="en-US" sz="1200" dirty="0" err="1"/>
                        <a:t>Całkowita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długość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342,00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5967389"/>
                  </a:ext>
                </a:extLst>
              </a:tr>
              <a:tr h="289596">
                <a:tc>
                  <a:txBody>
                    <a:bodyPr/>
                    <a:lstStyle/>
                    <a:p>
                      <a:r>
                        <a:rPr lang="en-US" sz="1200"/>
                        <a:t>Całkowita szerokość</a:t>
                      </a:r>
                      <a:endParaRPr lang="en-US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306,00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16657572"/>
                  </a:ext>
                </a:extLst>
              </a:tr>
              <a:tr h="289596">
                <a:tc>
                  <a:txBody>
                    <a:bodyPr/>
                    <a:lstStyle/>
                    <a:p>
                      <a:r>
                        <a:rPr lang="en-US" sz="1200" dirty="0" err="1"/>
                        <a:t>Wysokość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80,00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98533959"/>
                  </a:ext>
                </a:extLst>
              </a:tr>
              <a:tr h="2895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Prześwit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16,60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38423672"/>
                  </a:ext>
                </a:extLst>
              </a:tr>
              <a:tr h="5621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Rozsunięcie</a:t>
                      </a:r>
                      <a:r>
                        <a:rPr lang="en-US" sz="1200" dirty="0"/>
                        <a:t> </a:t>
                      </a:r>
                      <a:r>
                        <a:rPr lang="en-US" sz="1200" err="1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Wzdłuż</a:t>
                      </a:r>
                      <a:r>
                        <a:rPr lang="en-US" sz="1200" dirty="0"/>
                        <a:t>: 262,40 mm</a:t>
                      </a:r>
                    </a:p>
                    <a:p>
                      <a:pPr lvl="0">
                        <a:buNone/>
                      </a:pPr>
                      <a:r>
                        <a:rPr lang="en-US" sz="1200" err="1"/>
                        <a:t>Wszerz</a:t>
                      </a:r>
                      <a:r>
                        <a:rPr lang="en-US" sz="1200" dirty="0"/>
                        <a:t>:  262,40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51378429"/>
                  </a:ext>
                </a:extLst>
              </a:tr>
              <a:tr h="3066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Średnica</a:t>
                      </a:r>
                      <a:r>
                        <a:rPr lang="en-US" sz="1200" dirty="0"/>
                        <a:t> </a:t>
                      </a:r>
                      <a:r>
                        <a:rPr lang="en-US" sz="1200" err="1"/>
                        <a:t>kół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80,00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70079449"/>
                  </a:ext>
                </a:extLst>
              </a:tr>
              <a:tr h="3066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Masa </a:t>
                      </a:r>
                      <a:r>
                        <a:rPr lang="en-US" sz="1200" err="1"/>
                        <a:t>całkowita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~1,3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66796796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="" xmlns:a16="http://schemas.microsoft.com/office/drawing/2014/main" id="{3511B130-BFC6-4D6B-8442-FD5A629FD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847624"/>
              </p:ext>
            </p:extLst>
          </p:nvPr>
        </p:nvGraphicFramePr>
        <p:xfrm>
          <a:off x="7471171" y="4083843"/>
          <a:ext cx="4269344" cy="242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089">
                  <a:extLst>
                    <a:ext uri="{9D8B030D-6E8A-4147-A177-3AD203B41FA5}">
                      <a16:colId xmlns="" xmlns:a16="http://schemas.microsoft.com/office/drawing/2014/main" val="29670952"/>
                    </a:ext>
                  </a:extLst>
                </a:gridCol>
                <a:gridCol w="2380255">
                  <a:extLst>
                    <a:ext uri="{9D8B030D-6E8A-4147-A177-3AD203B41FA5}">
                      <a16:colId xmlns="" xmlns:a16="http://schemas.microsoft.com/office/drawing/2014/main" val="2150884281"/>
                    </a:ext>
                  </a:extLst>
                </a:gridCol>
              </a:tblGrid>
              <a:tr h="30496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Elektronika </a:t>
                      </a:r>
                      <a:r>
                        <a:rPr lang="en-US" sz="1400" dirty="0" err="1"/>
                        <a:t>robota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7744097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r>
                        <a:rPr lang="en-US" sz="1200" dirty="0" err="1"/>
                        <a:t>Mikrokontroler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NodeMCU</a:t>
                      </a:r>
                      <a:r>
                        <a:rPr lang="en-US" sz="1200" dirty="0"/>
                        <a:t> ESP32-WROOM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16836005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r>
                        <a:rPr lang="en-US" sz="1200" dirty="0" err="1"/>
                        <a:t>Napęd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4x </a:t>
                      </a:r>
                      <a:r>
                        <a:rPr lang="en-US" sz="1200" dirty="0" err="1"/>
                        <a:t>Silnik</a:t>
                      </a:r>
                      <a:r>
                        <a:rPr lang="en-US" sz="1200" dirty="0"/>
                        <a:t> DC JGA25-371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232222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r>
                        <a:rPr lang="en-US" sz="1200" dirty="0" err="1"/>
                        <a:t>Sterownik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napędów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2x </a:t>
                      </a:r>
                      <a:r>
                        <a:rPr lang="en-US" sz="1200" dirty="0" err="1"/>
                        <a:t>Układ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sterownika</a:t>
                      </a:r>
                      <a:r>
                        <a:rPr lang="en-US" sz="1200" dirty="0"/>
                        <a:t> MX1508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10816150"/>
                  </a:ext>
                </a:extLst>
              </a:tr>
              <a:tr h="3049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 err="1"/>
                        <a:t>Zasilanie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 err="1"/>
                        <a:t>Bateria</a:t>
                      </a:r>
                      <a:r>
                        <a:rPr lang="en-US" sz="1200" dirty="0"/>
                        <a:t> LiPo + </a:t>
                      </a:r>
                      <a:r>
                        <a:rPr lang="en-US" sz="1200" dirty="0" err="1"/>
                        <a:t>Przetwornica</a:t>
                      </a:r>
                      <a:r>
                        <a:rPr lang="en-US" sz="1200" dirty="0"/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96576284"/>
                  </a:ext>
                </a:extLst>
              </a:tr>
              <a:tr h="8979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 err="1"/>
                        <a:t>Czujniki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 err="1"/>
                        <a:t>Enkodery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magnetyczne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inkrementalne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 err="1"/>
                        <a:t>Magnetometr</a:t>
                      </a:r>
                      <a:endParaRPr lang="en-US" sz="1200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200" dirty="0"/>
                        <a:t>IMU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907210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7EE6D5F-2826-4506-B224-E9D3E0503B7F}"/>
              </a:ext>
            </a:extLst>
          </p:cNvPr>
          <p:cNvSpPr txBox="1"/>
          <p:nvPr/>
        </p:nvSpPr>
        <p:spPr>
          <a:xfrm>
            <a:off x="759619" y="5784056"/>
            <a:ext cx="57733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/>
              <a:t>1 - </a:t>
            </a:r>
            <a:r>
              <a:rPr lang="en-US" sz="1200" i="1" dirty="0" err="1"/>
              <a:t>kadłubek</a:t>
            </a:r>
            <a:r>
              <a:rPr lang="en-US" sz="1200" i="1" dirty="0"/>
              <a:t>, 2 - </a:t>
            </a:r>
            <a:r>
              <a:rPr lang="en-US" sz="1200" i="1" dirty="0" err="1"/>
              <a:t>podłużnica</a:t>
            </a:r>
            <a:r>
              <a:rPr lang="en-US" sz="1200" i="1" dirty="0"/>
              <a:t>, 3 - </a:t>
            </a:r>
            <a:r>
              <a:rPr lang="en-US" sz="1200" i="1" dirty="0" err="1"/>
              <a:t>płyty</a:t>
            </a:r>
            <a:r>
              <a:rPr lang="en-US" sz="1200" i="1" dirty="0"/>
              <a:t> </a:t>
            </a:r>
            <a:r>
              <a:rPr lang="en-US" sz="1200" i="1" dirty="0" err="1"/>
              <a:t>mocujące</a:t>
            </a:r>
            <a:r>
              <a:rPr lang="en-US" sz="1200" i="1" dirty="0"/>
              <a:t> </a:t>
            </a:r>
            <a:r>
              <a:rPr lang="en-US" sz="1200" i="1" dirty="0" err="1"/>
              <a:t>elektronikę</a:t>
            </a:r>
            <a:r>
              <a:rPr lang="en-US" sz="1200" i="1" dirty="0"/>
              <a:t>, 4 – </a:t>
            </a:r>
            <a:r>
              <a:rPr lang="en-US" sz="1200" i="1" dirty="0" err="1"/>
              <a:t>mocowanie</a:t>
            </a:r>
            <a:r>
              <a:rPr lang="en-US" sz="1200" i="1" dirty="0"/>
              <a:t> </a:t>
            </a:r>
            <a:r>
              <a:rPr lang="en-US" sz="1200" i="1" dirty="0" err="1"/>
              <a:t>przetwornicy</a:t>
            </a:r>
            <a:endParaRPr lang="en-US" sz="1200" i="1" dirty="0">
              <a:cs typeface="Calibri"/>
            </a:endParaRPr>
          </a:p>
          <a:p>
            <a:r>
              <a:rPr lang="en-US" sz="1200" i="1" dirty="0">
                <a:cs typeface="Calibri"/>
              </a:rPr>
              <a:t>5 - </a:t>
            </a:r>
            <a:r>
              <a:rPr lang="en-US" sz="1200" i="1" dirty="0" err="1">
                <a:cs typeface="Calibri"/>
              </a:rPr>
              <a:t>wyłącznik</a:t>
            </a:r>
            <a:r>
              <a:rPr lang="en-US" sz="1200" i="1" dirty="0">
                <a:cs typeface="Calibri"/>
              </a:rPr>
              <a:t> </a:t>
            </a:r>
            <a:r>
              <a:rPr lang="en-US" sz="1200" i="1" dirty="0" err="1">
                <a:cs typeface="Calibri"/>
              </a:rPr>
              <a:t>bezpieczeństwa</a:t>
            </a:r>
            <a:r>
              <a:rPr lang="en-US" sz="1200" i="1" dirty="0">
                <a:cs typeface="Calibri"/>
              </a:rPr>
              <a:t> </a:t>
            </a:r>
            <a:r>
              <a:rPr lang="en-US" sz="1200" i="1" dirty="0" err="1">
                <a:cs typeface="Calibri"/>
              </a:rPr>
              <a:t>oraz</a:t>
            </a:r>
            <a:r>
              <a:rPr lang="en-US" sz="1200" i="1" dirty="0">
                <a:cs typeface="Calibri"/>
              </a:rPr>
              <a:t> </a:t>
            </a:r>
            <a:r>
              <a:rPr lang="en-US" sz="1200" i="1" dirty="0" err="1">
                <a:cs typeface="Calibri"/>
              </a:rPr>
              <a:t>dioda</a:t>
            </a:r>
            <a:r>
              <a:rPr lang="en-US" sz="1200" i="1" dirty="0">
                <a:cs typeface="Calibri"/>
              </a:rPr>
              <a:t> </a:t>
            </a:r>
            <a:r>
              <a:rPr lang="en-US" sz="1200" i="1" dirty="0" err="1">
                <a:cs typeface="Calibri"/>
              </a:rPr>
              <a:t>powiadomień</a:t>
            </a:r>
            <a:r>
              <a:rPr lang="en-US" sz="1200" i="1" dirty="0">
                <a:cs typeface="Calibri"/>
              </a:rPr>
              <a:t>, 6 – </a:t>
            </a:r>
            <a:r>
              <a:rPr lang="en-US" sz="1200" i="1" dirty="0" err="1">
                <a:cs typeface="Calibri"/>
              </a:rPr>
              <a:t>obudowa</a:t>
            </a:r>
            <a:r>
              <a:rPr lang="en-US" sz="1200" i="1" dirty="0">
                <a:cs typeface="Calibri"/>
              </a:rPr>
              <a:t> </a:t>
            </a:r>
            <a:r>
              <a:rPr lang="en-US" sz="1200" i="1" dirty="0" err="1">
                <a:cs typeface="Calibri"/>
              </a:rPr>
              <a:t>czujników</a:t>
            </a:r>
            <a:r>
              <a:rPr lang="en-US" sz="1200" i="1" dirty="0">
                <a:cs typeface="Calibri"/>
              </a:rPr>
              <a:t>,</a:t>
            </a:r>
            <a:br>
              <a:rPr lang="en-US" sz="1200" i="1" dirty="0">
                <a:cs typeface="Calibri"/>
              </a:rPr>
            </a:br>
            <a:r>
              <a:rPr lang="en-US" sz="1200" i="1" dirty="0">
                <a:cs typeface="Calibri"/>
              </a:rPr>
              <a:t>7 - </a:t>
            </a:r>
            <a:r>
              <a:rPr lang="en-US" sz="1200" i="1" dirty="0" err="1">
                <a:cs typeface="Calibri"/>
              </a:rPr>
              <a:t>napędy</a:t>
            </a:r>
            <a:r>
              <a:rPr lang="en-US" sz="1200" i="1" dirty="0">
                <a:cs typeface="Calibri"/>
              </a:rPr>
              <a:t> </a:t>
            </a:r>
            <a:r>
              <a:rPr lang="en-US" sz="1200" i="1" dirty="0" err="1">
                <a:cs typeface="Calibri"/>
              </a:rPr>
              <a:t>robota</a:t>
            </a:r>
            <a:r>
              <a:rPr lang="en-US" sz="1200" i="1" dirty="0">
                <a:cs typeface="Calibri"/>
              </a:rPr>
              <a:t> (+adapter), 8 - </a:t>
            </a:r>
            <a:r>
              <a:rPr lang="en-US" sz="1200" i="1" dirty="0" err="1">
                <a:cs typeface="Calibri"/>
              </a:rPr>
              <a:t>koła</a:t>
            </a:r>
            <a:r>
              <a:rPr lang="en-US" sz="1200" i="1" dirty="0">
                <a:cs typeface="Calibri"/>
              </a:rPr>
              <a:t> </a:t>
            </a:r>
            <a:r>
              <a:rPr lang="en-US" sz="1200" i="1" dirty="0" err="1">
                <a:cs typeface="Calibri"/>
              </a:rPr>
              <a:t>szwedzkie</a:t>
            </a:r>
            <a:r>
              <a:rPr lang="en-US" sz="1200" i="1" dirty="0">
                <a:cs typeface="Calibri"/>
              </a:rPr>
              <a:t> </a:t>
            </a:r>
            <a:r>
              <a:rPr lang="en-US" sz="1200" i="1" dirty="0" err="1">
                <a:cs typeface="Calibri"/>
              </a:rPr>
              <a:t>Mecanum</a:t>
            </a:r>
            <a:endParaRPr lang="en-US" sz="1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097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0" y="6584262"/>
            <a:ext cx="12192000" cy="27373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cs typeface="Calibri Light"/>
              </a:rPr>
              <a:t>Prezentacja robota</a:t>
            </a:r>
            <a:endParaRPr lang="pl-PL" dirty="0"/>
          </a:p>
        </p:txBody>
      </p:sp>
      <p:pic>
        <p:nvPicPr>
          <p:cNvPr id="7" name="Graphic 8" descr="Nauczyciel kontur">
            <a:extLst>
              <a:ext uri="{FF2B5EF4-FFF2-40B4-BE49-F238E27FC236}">
                <a16:creationId xmlns="" xmlns:a16="http://schemas.microsoft.com/office/drawing/2014/main" id="{07A22848-25EA-4B22-A6EC-A41F695D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1516" y="471231"/>
            <a:ext cx="914400" cy="914400"/>
          </a:xfrm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Projekt inżynierski | System sterowania robotem mobilnym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97AD5A4D-4C6B-42CA-86DF-26477DBECD3D}" type="slidenum">
              <a:rPr lang="pl-P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fld>
            <a:endParaRPr lang="pl-P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Łącznik prosty 7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="" xmlns:a16="http://schemas.microsoft.com/office/drawing/2014/main" id="{91D2F4C4-49C0-463B-8643-0CCAD951B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00" y="2035969"/>
            <a:ext cx="4716435" cy="356656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="" xmlns:a16="http://schemas.microsoft.com/office/drawing/2014/main" id="{3D4E48B3-B9B7-49D5-B095-1DF353171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498" y="2034798"/>
            <a:ext cx="5453452" cy="356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5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0" y="6584262"/>
            <a:ext cx="12192000" cy="27373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Możliwości rozwoju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5B9F5855-1509-4032-80BF-FD4633A92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1370" y="1597737"/>
            <a:ext cx="7052375" cy="2786898"/>
          </a:xfrm>
          <a:ln w="63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Projekt inżynierski | System sterowania robotem mobilnym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97AD5A4D-4C6B-42CA-86DF-26477DBECD3D}" type="slidenum">
              <a:rPr lang="pl-PL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fld>
            <a:endParaRPr lang="pl-P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Łącznik prosty 7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357B7C7E-14ED-4985-A945-A8496B8E0218}"/>
              </a:ext>
            </a:extLst>
          </p:cNvPr>
          <p:cNvGrpSpPr/>
          <p:nvPr/>
        </p:nvGrpSpPr>
        <p:grpSpPr>
          <a:xfrm>
            <a:off x="3470318" y="4391152"/>
            <a:ext cx="7054523" cy="1712766"/>
            <a:chOff x="2309459" y="4403058"/>
            <a:chExt cx="7054523" cy="1712766"/>
          </a:xfrm>
        </p:grpSpPr>
        <p:pic>
          <p:nvPicPr>
            <p:cNvPr id="9" name="Picture 9">
              <a:extLst>
                <a:ext uri="{FF2B5EF4-FFF2-40B4-BE49-F238E27FC236}">
                  <a16:creationId xmlns="" xmlns:a16="http://schemas.microsoft.com/office/drawing/2014/main" id="{26A6AFF9-E7B6-4A0D-A9A5-D62C5FC03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506" t="5195" b="1623"/>
            <a:stretch/>
          </p:blipFill>
          <p:spPr>
            <a:xfrm>
              <a:off x="5804795" y="4403058"/>
              <a:ext cx="3559187" cy="1712766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0" name="Picture 10">
              <a:extLst>
                <a:ext uri="{FF2B5EF4-FFF2-40B4-BE49-F238E27FC236}">
                  <a16:creationId xmlns="" xmlns:a16="http://schemas.microsoft.com/office/drawing/2014/main" id="{DF5CFAB2-1DB3-484A-AD27-3AF12B50B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9459" y="4403058"/>
              <a:ext cx="3529396" cy="17099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pic>
        <p:nvPicPr>
          <p:cNvPr id="15" name="Picture 15">
            <a:extLst>
              <a:ext uri="{FF2B5EF4-FFF2-40B4-BE49-F238E27FC236}">
                <a16:creationId xmlns="" xmlns:a16="http://schemas.microsoft.com/office/drawing/2014/main" id="{541E30DD-0821-4630-AFAB-98FF88BD5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714" y="1594843"/>
            <a:ext cx="1683542" cy="650081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="" xmlns:a16="http://schemas.microsoft.com/office/drawing/2014/main" id="{03CBC562-79BC-47BF-9EB5-E3056C24D5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572" y="2364518"/>
            <a:ext cx="1600200" cy="88476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="" xmlns:a16="http://schemas.microsoft.com/office/drawing/2014/main" id="{13428D2E-E7D6-4EC2-8DF9-8F210E784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5931" y="3331369"/>
            <a:ext cx="1237060" cy="1237060"/>
          </a:xfrm>
          <a:prstGeom prst="rect">
            <a:avLst/>
          </a:prstGeom>
        </p:spPr>
      </p:pic>
      <p:pic>
        <p:nvPicPr>
          <p:cNvPr id="3" name="Graphic 10" descr="Sztuczna inteligencja kontur">
            <a:extLst>
              <a:ext uri="{FF2B5EF4-FFF2-40B4-BE49-F238E27FC236}">
                <a16:creationId xmlns="" xmlns:a16="http://schemas.microsoft.com/office/drawing/2014/main" id="{C76D823B-52CF-4D2C-9260-BFD391816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9222" y="400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0" y="6584262"/>
            <a:ext cx="12192000" cy="27373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Projekt inżynierski | System sterowania robotem mobilnym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97AD5A4D-4C6B-42CA-86DF-26477DBECD3D}" type="slidenum">
              <a:rPr lang="pl-PL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fld>
            <a:endParaRPr lang="pl-P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Łącznik prosty 7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ymbol zastępczy zawartości 10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cs typeface="Calibri"/>
              </a:rPr>
              <a:t>Cel pracy został </a:t>
            </a:r>
            <a:r>
              <a:rPr lang="pl-PL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zrealizowany</a:t>
            </a:r>
          </a:p>
          <a:p>
            <a:r>
              <a:rPr lang="pl-PL" dirty="0">
                <a:cs typeface="Calibri"/>
              </a:rPr>
              <a:t>Robot działa </a:t>
            </a:r>
            <a:r>
              <a:rPr lang="pl-PL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poprawnie</a:t>
            </a:r>
            <a:r>
              <a:rPr lang="pl-PL" dirty="0">
                <a:cs typeface="Calibri"/>
              </a:rPr>
              <a:t>, wykonując wszystkie możliwe ruchy dla robotów w klasie mobilności (3,0)</a:t>
            </a:r>
          </a:p>
          <a:p>
            <a:r>
              <a:rPr lang="pl-PL" dirty="0">
                <a:cs typeface="Calibri"/>
              </a:rPr>
              <a:t>Możliwe jest proste sterowanie zdalne robotem</a:t>
            </a:r>
          </a:p>
          <a:p>
            <a:r>
              <a:rPr lang="pl-PL" dirty="0">
                <a:cs typeface="Calibri"/>
              </a:rPr>
              <a:t>Możliwa jest dalsza rozbudowa projektu o:</a:t>
            </a:r>
          </a:p>
          <a:p>
            <a:pPr lvl="1"/>
            <a:r>
              <a:rPr lang="pl-PL" dirty="0">
                <a:cs typeface="Calibri"/>
              </a:rPr>
              <a:t>aplikacje sterującą, </a:t>
            </a:r>
          </a:p>
          <a:p>
            <a:pPr lvl="1"/>
            <a:r>
              <a:rPr lang="pl-PL" dirty="0">
                <a:cs typeface="Calibri"/>
              </a:rPr>
              <a:t>inną metodykę programowania – w oparciu o determinizm czasowy,</a:t>
            </a:r>
          </a:p>
          <a:p>
            <a:pPr lvl="1"/>
            <a:r>
              <a:rPr lang="pl-PL" dirty="0">
                <a:cs typeface="Calibri"/>
              </a:rPr>
              <a:t>rozszerzenie sterowania robotem o funkcję autonomiczną (autonomicznego ustalania trajektorii na podstawie danych z czujników </a:t>
            </a:r>
            <a:r>
              <a:rPr lang="pl-PL" dirty="0" err="1">
                <a:cs typeface="Calibri"/>
              </a:rPr>
              <a:t>otoczeniowych</a:t>
            </a:r>
            <a:r>
              <a:rPr lang="pl-PL" dirty="0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748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0" y="6584262"/>
            <a:ext cx="12192000" cy="27373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pl-P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Projekt inżynierski | System sterowania robotem mobilnym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97AD5A4D-4C6B-42CA-86DF-26477DBECD3D}" type="slidenum">
              <a:rPr lang="pl-P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fld>
            <a:endParaRPr lang="pl-P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Łącznik prosty 7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ytuł 1"/>
          <p:cNvSpPr txBox="1">
            <a:spLocks/>
          </p:cNvSpPr>
          <p:nvPr/>
        </p:nvSpPr>
        <p:spPr>
          <a:xfrm>
            <a:off x="1524000" y="28227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Dziękuję za uwagę</a:t>
            </a:r>
          </a:p>
        </p:txBody>
      </p:sp>
      <p:cxnSp>
        <p:nvCxnSpPr>
          <p:cNvPr id="11" name="Łącznik prosty 10"/>
          <p:cNvCxnSpPr/>
          <p:nvPr/>
        </p:nvCxnSpPr>
        <p:spPr>
          <a:xfrm>
            <a:off x="1660967" y="4328931"/>
            <a:ext cx="8183301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1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280</Words>
  <Application>Microsoft Office PowerPoint</Application>
  <PresentationFormat>Panoramiczny</PresentationFormat>
  <Paragraphs>99</Paragraphs>
  <Slides>9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4" baseType="lpstr">
      <vt:lpstr>Arial</vt:lpstr>
      <vt:lpstr>Artifakt Element</vt:lpstr>
      <vt:lpstr>Calibri</vt:lpstr>
      <vt:lpstr>Calibri Light</vt:lpstr>
      <vt:lpstr>Motyw pakietu Office</vt:lpstr>
      <vt:lpstr>System sterowania robotem mobilnym</vt:lpstr>
      <vt:lpstr>Plan prezentacji</vt:lpstr>
      <vt:lpstr>Podstawowe założenia</vt:lpstr>
      <vt:lpstr>Etapy realizacji projektu</vt:lpstr>
      <vt:lpstr>Prezentacja robota</vt:lpstr>
      <vt:lpstr>Prezentacja robota</vt:lpstr>
      <vt:lpstr>Możliwości rozwoju</vt:lpstr>
      <vt:lpstr>Podsumowanie</vt:lpstr>
      <vt:lpstr>Prezentacja programu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sterowania robotem mobilnym</dc:title>
  <dc:creator>Kuba</dc:creator>
  <cp:lastModifiedBy>Kuba</cp:lastModifiedBy>
  <cp:revision>547</cp:revision>
  <dcterms:created xsi:type="dcterms:W3CDTF">2022-01-03T10:04:02Z</dcterms:created>
  <dcterms:modified xsi:type="dcterms:W3CDTF">2022-01-30T18:03:23Z</dcterms:modified>
</cp:coreProperties>
</file>